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302" r:id="rId5"/>
    <p:sldId id="260" r:id="rId6"/>
    <p:sldId id="261" r:id="rId7"/>
    <p:sldId id="303" r:id="rId8"/>
    <p:sldId id="304" r:id="rId9"/>
    <p:sldId id="305" r:id="rId10"/>
    <p:sldId id="306" r:id="rId11"/>
    <p:sldId id="308" r:id="rId12"/>
    <p:sldId id="307" r:id="rId13"/>
    <p:sldId id="309" r:id="rId14"/>
    <p:sldId id="310" r:id="rId15"/>
    <p:sldId id="311" r:id="rId16"/>
    <p:sldId id="312" r:id="rId17"/>
    <p:sldId id="313" r:id="rId18"/>
    <p:sldId id="314" r:id="rId19"/>
    <p:sldId id="315" r:id="rId20"/>
    <p:sldId id="316" r:id="rId21"/>
    <p:sldId id="317" r:id="rId22"/>
    <p:sldId id="318" r:id="rId23"/>
    <p:sldId id="319" r:id="rId24"/>
    <p:sldId id="320" r:id="rId25"/>
    <p:sldId id="321" r:id="rId26"/>
    <p:sldId id="322" r:id="rId27"/>
    <p:sldId id="323" r:id="rId28"/>
    <p:sldId id="324" r:id="rId29"/>
    <p:sldId id="325" r:id="rId30"/>
    <p:sldId id="326" r:id="rId31"/>
    <p:sldId id="327" r:id="rId32"/>
    <p:sldId id="274" r:id="rId33"/>
  </p:sldIdLst>
  <p:sldSz cx="18288000" cy="10287000"/>
  <p:notesSz cx="6858000" cy="9144000"/>
  <p:embeddedFontLst>
    <p:embeddedFont>
      <p:font typeface="Bryndan Write" panose="02000503000000000000" pitchFamily="2" charset="0"/>
      <p:regular r:id="rId34"/>
    </p:embeddedFont>
    <p:embeddedFont>
      <p:font typeface="Calibri" panose="020F0502020204030204" pitchFamily="34" charset="0"/>
      <p:regular r:id="rId35"/>
      <p:bold r:id="rId36"/>
      <p:italic r:id="rId37"/>
      <p:boldItalic r:id="rId38"/>
    </p:embeddedFont>
    <p:embeddedFont>
      <p:font typeface="Gochi Hand" panose="020B0604020202020204" charset="0"/>
      <p:regular r:id="rId39"/>
    </p:embeddedFont>
    <p:embeddedFont>
      <p:font typeface="Now" panose="020B0604020202020204" charset="0"/>
      <p:regular r:id="rId4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22" autoAdjust="0"/>
  </p:normalViewPr>
  <p:slideViewPr>
    <p:cSldViewPr>
      <p:cViewPr varScale="1">
        <p:scale>
          <a:sx n="48" d="100"/>
          <a:sy n="48" d="100"/>
        </p:scale>
        <p:origin x="660" y="-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6.svg"/><Relationship Id="rId3" Type="http://schemas.openxmlformats.org/officeDocument/2006/relationships/image" Target="../media/image36.png"/><Relationship Id="rId7" Type="http://schemas.openxmlformats.org/officeDocument/2006/relationships/image" Target="../media/image40.svg"/><Relationship Id="rId12" Type="http://schemas.openxmlformats.org/officeDocument/2006/relationships/image" Target="../media/image45.png"/><Relationship Id="rId2" Type="http://schemas.openxmlformats.org/officeDocument/2006/relationships/image" Target="../media/image19.jpeg"/><Relationship Id="rId16" Type="http://schemas.openxmlformats.org/officeDocument/2006/relationships/image" Target="../media/image49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11" Type="http://schemas.openxmlformats.org/officeDocument/2006/relationships/image" Target="../media/image44.svg"/><Relationship Id="rId5" Type="http://schemas.openxmlformats.org/officeDocument/2006/relationships/image" Target="../media/image38.svg"/><Relationship Id="rId15" Type="http://schemas.openxmlformats.org/officeDocument/2006/relationships/image" Target="../media/image4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svg"/><Relationship Id="rId14" Type="http://schemas.openxmlformats.org/officeDocument/2006/relationships/image" Target="../media/image5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6.svg"/><Relationship Id="rId3" Type="http://schemas.openxmlformats.org/officeDocument/2006/relationships/image" Target="../media/image36.png"/><Relationship Id="rId7" Type="http://schemas.openxmlformats.org/officeDocument/2006/relationships/image" Target="../media/image40.svg"/><Relationship Id="rId12" Type="http://schemas.openxmlformats.org/officeDocument/2006/relationships/image" Target="../media/image45.png"/><Relationship Id="rId17" Type="http://schemas.openxmlformats.org/officeDocument/2006/relationships/image" Target="../media/image55.png"/><Relationship Id="rId2" Type="http://schemas.openxmlformats.org/officeDocument/2006/relationships/image" Target="../media/image19.jpeg"/><Relationship Id="rId16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11" Type="http://schemas.openxmlformats.org/officeDocument/2006/relationships/image" Target="../media/image44.svg"/><Relationship Id="rId5" Type="http://schemas.openxmlformats.org/officeDocument/2006/relationships/image" Target="../media/image38.svg"/><Relationship Id="rId15" Type="http://schemas.openxmlformats.org/officeDocument/2006/relationships/image" Target="../media/image49.sv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svg"/><Relationship Id="rId14" Type="http://schemas.openxmlformats.org/officeDocument/2006/relationships/image" Target="../media/image4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6.svg"/><Relationship Id="rId3" Type="http://schemas.openxmlformats.org/officeDocument/2006/relationships/image" Target="../media/image36.png"/><Relationship Id="rId7" Type="http://schemas.openxmlformats.org/officeDocument/2006/relationships/image" Target="../media/image40.svg"/><Relationship Id="rId12" Type="http://schemas.openxmlformats.org/officeDocument/2006/relationships/image" Target="../media/image45.png"/><Relationship Id="rId17" Type="http://schemas.openxmlformats.org/officeDocument/2006/relationships/image" Target="../media/image55.png"/><Relationship Id="rId2" Type="http://schemas.openxmlformats.org/officeDocument/2006/relationships/image" Target="../media/image19.jpeg"/><Relationship Id="rId16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11" Type="http://schemas.openxmlformats.org/officeDocument/2006/relationships/image" Target="../media/image44.svg"/><Relationship Id="rId5" Type="http://schemas.openxmlformats.org/officeDocument/2006/relationships/image" Target="../media/image38.svg"/><Relationship Id="rId15" Type="http://schemas.openxmlformats.org/officeDocument/2006/relationships/image" Target="../media/image49.sv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svg"/><Relationship Id="rId14" Type="http://schemas.openxmlformats.org/officeDocument/2006/relationships/image" Target="../media/image4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6.svg"/><Relationship Id="rId3" Type="http://schemas.openxmlformats.org/officeDocument/2006/relationships/image" Target="../media/image36.png"/><Relationship Id="rId7" Type="http://schemas.openxmlformats.org/officeDocument/2006/relationships/image" Target="../media/image40.svg"/><Relationship Id="rId12" Type="http://schemas.openxmlformats.org/officeDocument/2006/relationships/image" Target="../media/image45.png"/><Relationship Id="rId2" Type="http://schemas.openxmlformats.org/officeDocument/2006/relationships/image" Target="../media/image19.jpeg"/><Relationship Id="rId16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11" Type="http://schemas.openxmlformats.org/officeDocument/2006/relationships/image" Target="../media/image44.svg"/><Relationship Id="rId5" Type="http://schemas.openxmlformats.org/officeDocument/2006/relationships/image" Target="../media/image38.svg"/><Relationship Id="rId15" Type="http://schemas.openxmlformats.org/officeDocument/2006/relationships/image" Target="../media/image49.sv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svg"/><Relationship Id="rId14" Type="http://schemas.openxmlformats.org/officeDocument/2006/relationships/image" Target="../media/image4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6.svg"/><Relationship Id="rId3" Type="http://schemas.openxmlformats.org/officeDocument/2006/relationships/image" Target="../media/image36.png"/><Relationship Id="rId7" Type="http://schemas.openxmlformats.org/officeDocument/2006/relationships/image" Target="../media/image40.svg"/><Relationship Id="rId12" Type="http://schemas.openxmlformats.org/officeDocument/2006/relationships/image" Target="../media/image45.png"/><Relationship Id="rId2" Type="http://schemas.openxmlformats.org/officeDocument/2006/relationships/image" Target="../media/image19.jpeg"/><Relationship Id="rId16" Type="http://schemas.openxmlformats.org/officeDocument/2006/relationships/image" Target="../media/image49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11" Type="http://schemas.openxmlformats.org/officeDocument/2006/relationships/image" Target="../media/image44.svg"/><Relationship Id="rId5" Type="http://schemas.openxmlformats.org/officeDocument/2006/relationships/image" Target="../media/image38.svg"/><Relationship Id="rId15" Type="http://schemas.openxmlformats.org/officeDocument/2006/relationships/image" Target="../media/image4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svg"/><Relationship Id="rId14" Type="http://schemas.openxmlformats.org/officeDocument/2006/relationships/image" Target="../media/image5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6.svg"/><Relationship Id="rId3" Type="http://schemas.openxmlformats.org/officeDocument/2006/relationships/image" Target="../media/image36.png"/><Relationship Id="rId7" Type="http://schemas.openxmlformats.org/officeDocument/2006/relationships/image" Target="../media/image40.svg"/><Relationship Id="rId12" Type="http://schemas.openxmlformats.org/officeDocument/2006/relationships/image" Target="../media/image45.png"/><Relationship Id="rId2" Type="http://schemas.openxmlformats.org/officeDocument/2006/relationships/image" Target="../media/image19.jpeg"/><Relationship Id="rId16" Type="http://schemas.openxmlformats.org/officeDocument/2006/relationships/image" Target="../media/image49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11" Type="http://schemas.openxmlformats.org/officeDocument/2006/relationships/image" Target="../media/image44.svg"/><Relationship Id="rId5" Type="http://schemas.openxmlformats.org/officeDocument/2006/relationships/image" Target="../media/image38.svg"/><Relationship Id="rId15" Type="http://schemas.openxmlformats.org/officeDocument/2006/relationships/image" Target="../media/image4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svg"/><Relationship Id="rId14" Type="http://schemas.openxmlformats.org/officeDocument/2006/relationships/image" Target="../media/image5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6.svg"/><Relationship Id="rId3" Type="http://schemas.openxmlformats.org/officeDocument/2006/relationships/image" Target="../media/image36.png"/><Relationship Id="rId7" Type="http://schemas.openxmlformats.org/officeDocument/2006/relationships/image" Target="../media/image40.svg"/><Relationship Id="rId12" Type="http://schemas.openxmlformats.org/officeDocument/2006/relationships/image" Target="../media/image45.png"/><Relationship Id="rId2" Type="http://schemas.openxmlformats.org/officeDocument/2006/relationships/image" Target="../media/image19.jpeg"/><Relationship Id="rId16" Type="http://schemas.openxmlformats.org/officeDocument/2006/relationships/image" Target="../media/image49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11" Type="http://schemas.openxmlformats.org/officeDocument/2006/relationships/image" Target="../media/image44.svg"/><Relationship Id="rId5" Type="http://schemas.openxmlformats.org/officeDocument/2006/relationships/image" Target="../media/image38.svg"/><Relationship Id="rId15" Type="http://schemas.openxmlformats.org/officeDocument/2006/relationships/image" Target="../media/image4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svg"/><Relationship Id="rId14" Type="http://schemas.openxmlformats.org/officeDocument/2006/relationships/image" Target="../media/image5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6.svg"/><Relationship Id="rId3" Type="http://schemas.openxmlformats.org/officeDocument/2006/relationships/image" Target="../media/image36.png"/><Relationship Id="rId7" Type="http://schemas.openxmlformats.org/officeDocument/2006/relationships/image" Target="../media/image40.svg"/><Relationship Id="rId12" Type="http://schemas.openxmlformats.org/officeDocument/2006/relationships/image" Target="../media/image45.png"/><Relationship Id="rId2" Type="http://schemas.openxmlformats.org/officeDocument/2006/relationships/image" Target="../media/image19.jpeg"/><Relationship Id="rId16" Type="http://schemas.openxmlformats.org/officeDocument/2006/relationships/image" Target="../media/image49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11" Type="http://schemas.openxmlformats.org/officeDocument/2006/relationships/image" Target="../media/image44.svg"/><Relationship Id="rId5" Type="http://schemas.openxmlformats.org/officeDocument/2006/relationships/image" Target="../media/image38.svg"/><Relationship Id="rId15" Type="http://schemas.openxmlformats.org/officeDocument/2006/relationships/image" Target="../media/image4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svg"/><Relationship Id="rId14" Type="http://schemas.openxmlformats.org/officeDocument/2006/relationships/image" Target="../media/image6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6.svg"/><Relationship Id="rId3" Type="http://schemas.openxmlformats.org/officeDocument/2006/relationships/image" Target="../media/image36.png"/><Relationship Id="rId7" Type="http://schemas.openxmlformats.org/officeDocument/2006/relationships/image" Target="../media/image40.svg"/><Relationship Id="rId12" Type="http://schemas.openxmlformats.org/officeDocument/2006/relationships/image" Target="../media/image45.png"/><Relationship Id="rId2" Type="http://schemas.openxmlformats.org/officeDocument/2006/relationships/image" Target="../media/image19.jpeg"/><Relationship Id="rId16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11" Type="http://schemas.openxmlformats.org/officeDocument/2006/relationships/image" Target="../media/image44.svg"/><Relationship Id="rId5" Type="http://schemas.openxmlformats.org/officeDocument/2006/relationships/image" Target="../media/image62.svg"/><Relationship Id="rId15" Type="http://schemas.openxmlformats.org/officeDocument/2006/relationships/image" Target="../media/image49.svg"/><Relationship Id="rId10" Type="http://schemas.openxmlformats.org/officeDocument/2006/relationships/image" Target="../media/image43.png"/><Relationship Id="rId4" Type="http://schemas.openxmlformats.org/officeDocument/2006/relationships/image" Target="../media/image61.png"/><Relationship Id="rId9" Type="http://schemas.openxmlformats.org/officeDocument/2006/relationships/image" Target="../media/image42.svg"/><Relationship Id="rId14" Type="http://schemas.openxmlformats.org/officeDocument/2006/relationships/image" Target="../media/image4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sv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svg"/><Relationship Id="rId4" Type="http://schemas.openxmlformats.org/officeDocument/2006/relationships/image" Target="../media/image30.png"/><Relationship Id="rId9" Type="http://schemas.openxmlformats.org/officeDocument/2006/relationships/image" Target="../media/image35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jpeg"/><Relationship Id="rId7" Type="http://schemas.openxmlformats.org/officeDocument/2006/relationships/image" Target="../media/image24.svg"/><Relationship Id="rId12" Type="http://schemas.openxmlformats.org/officeDocument/2006/relationships/image" Target="../media/image2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11" Type="http://schemas.openxmlformats.org/officeDocument/2006/relationships/image" Target="../media/image28.svg"/><Relationship Id="rId5" Type="http://schemas.openxmlformats.org/officeDocument/2006/relationships/image" Target="../media/image22.sv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sv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6.svg"/><Relationship Id="rId3" Type="http://schemas.openxmlformats.org/officeDocument/2006/relationships/image" Target="../media/image36.png"/><Relationship Id="rId7" Type="http://schemas.openxmlformats.org/officeDocument/2006/relationships/image" Target="../media/image40.svg"/><Relationship Id="rId12" Type="http://schemas.openxmlformats.org/officeDocument/2006/relationships/image" Target="../media/image45.png"/><Relationship Id="rId2" Type="http://schemas.openxmlformats.org/officeDocument/2006/relationships/image" Target="../media/image19.jpeg"/><Relationship Id="rId16" Type="http://schemas.openxmlformats.org/officeDocument/2006/relationships/image" Target="../media/image49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11" Type="http://schemas.openxmlformats.org/officeDocument/2006/relationships/image" Target="../media/image44.svg"/><Relationship Id="rId5" Type="http://schemas.openxmlformats.org/officeDocument/2006/relationships/image" Target="../media/image38.svg"/><Relationship Id="rId15" Type="http://schemas.openxmlformats.org/officeDocument/2006/relationships/image" Target="../media/image4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svg"/><Relationship Id="rId14" Type="http://schemas.openxmlformats.org/officeDocument/2006/relationships/image" Target="../media/image6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6.svg"/><Relationship Id="rId3" Type="http://schemas.openxmlformats.org/officeDocument/2006/relationships/image" Target="../media/image36.png"/><Relationship Id="rId7" Type="http://schemas.openxmlformats.org/officeDocument/2006/relationships/image" Target="../media/image40.svg"/><Relationship Id="rId12" Type="http://schemas.openxmlformats.org/officeDocument/2006/relationships/image" Target="../media/image45.png"/><Relationship Id="rId2" Type="http://schemas.openxmlformats.org/officeDocument/2006/relationships/image" Target="../media/image19.jpeg"/><Relationship Id="rId16" Type="http://schemas.openxmlformats.org/officeDocument/2006/relationships/image" Target="../media/image49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11" Type="http://schemas.openxmlformats.org/officeDocument/2006/relationships/image" Target="../media/image44.svg"/><Relationship Id="rId5" Type="http://schemas.openxmlformats.org/officeDocument/2006/relationships/image" Target="../media/image38.svg"/><Relationship Id="rId15" Type="http://schemas.openxmlformats.org/officeDocument/2006/relationships/image" Target="../media/image4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svg"/><Relationship Id="rId14" Type="http://schemas.openxmlformats.org/officeDocument/2006/relationships/image" Target="../media/image6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6.svg"/><Relationship Id="rId3" Type="http://schemas.openxmlformats.org/officeDocument/2006/relationships/image" Target="../media/image36.png"/><Relationship Id="rId7" Type="http://schemas.openxmlformats.org/officeDocument/2006/relationships/image" Target="../media/image40.svg"/><Relationship Id="rId12" Type="http://schemas.openxmlformats.org/officeDocument/2006/relationships/image" Target="../media/image45.png"/><Relationship Id="rId2" Type="http://schemas.openxmlformats.org/officeDocument/2006/relationships/image" Target="../media/image19.jpeg"/><Relationship Id="rId16" Type="http://schemas.openxmlformats.org/officeDocument/2006/relationships/image" Target="../media/image49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11" Type="http://schemas.openxmlformats.org/officeDocument/2006/relationships/image" Target="../media/image44.svg"/><Relationship Id="rId5" Type="http://schemas.openxmlformats.org/officeDocument/2006/relationships/image" Target="../media/image38.svg"/><Relationship Id="rId15" Type="http://schemas.openxmlformats.org/officeDocument/2006/relationships/image" Target="../media/image4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svg"/><Relationship Id="rId14" Type="http://schemas.openxmlformats.org/officeDocument/2006/relationships/image" Target="../media/image6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6.svg"/><Relationship Id="rId3" Type="http://schemas.openxmlformats.org/officeDocument/2006/relationships/image" Target="../media/image36.png"/><Relationship Id="rId7" Type="http://schemas.openxmlformats.org/officeDocument/2006/relationships/image" Target="../media/image40.svg"/><Relationship Id="rId12" Type="http://schemas.openxmlformats.org/officeDocument/2006/relationships/image" Target="../media/image45.png"/><Relationship Id="rId2" Type="http://schemas.openxmlformats.org/officeDocument/2006/relationships/image" Target="../media/image19.jpeg"/><Relationship Id="rId16" Type="http://schemas.openxmlformats.org/officeDocument/2006/relationships/image" Target="../media/image49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11" Type="http://schemas.openxmlformats.org/officeDocument/2006/relationships/image" Target="../media/image44.svg"/><Relationship Id="rId5" Type="http://schemas.openxmlformats.org/officeDocument/2006/relationships/image" Target="../media/image38.svg"/><Relationship Id="rId15" Type="http://schemas.openxmlformats.org/officeDocument/2006/relationships/image" Target="../media/image4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svg"/><Relationship Id="rId14" Type="http://schemas.openxmlformats.org/officeDocument/2006/relationships/image" Target="../media/image66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6.svg"/><Relationship Id="rId3" Type="http://schemas.openxmlformats.org/officeDocument/2006/relationships/image" Target="../media/image36.png"/><Relationship Id="rId7" Type="http://schemas.openxmlformats.org/officeDocument/2006/relationships/image" Target="../media/image40.svg"/><Relationship Id="rId12" Type="http://schemas.openxmlformats.org/officeDocument/2006/relationships/image" Target="../media/image45.png"/><Relationship Id="rId2" Type="http://schemas.openxmlformats.org/officeDocument/2006/relationships/image" Target="../media/image19.jpeg"/><Relationship Id="rId16" Type="http://schemas.openxmlformats.org/officeDocument/2006/relationships/image" Target="../media/image49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11" Type="http://schemas.openxmlformats.org/officeDocument/2006/relationships/image" Target="../media/image44.svg"/><Relationship Id="rId5" Type="http://schemas.openxmlformats.org/officeDocument/2006/relationships/image" Target="../media/image38.svg"/><Relationship Id="rId15" Type="http://schemas.openxmlformats.org/officeDocument/2006/relationships/image" Target="../media/image4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svg"/><Relationship Id="rId14" Type="http://schemas.openxmlformats.org/officeDocument/2006/relationships/image" Target="../media/image6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6.svg"/><Relationship Id="rId18" Type="http://schemas.openxmlformats.org/officeDocument/2006/relationships/image" Target="../media/image70.png"/><Relationship Id="rId3" Type="http://schemas.openxmlformats.org/officeDocument/2006/relationships/image" Target="../media/image36.png"/><Relationship Id="rId7" Type="http://schemas.openxmlformats.org/officeDocument/2006/relationships/image" Target="../media/image40.svg"/><Relationship Id="rId12" Type="http://schemas.openxmlformats.org/officeDocument/2006/relationships/image" Target="../media/image45.png"/><Relationship Id="rId17" Type="http://schemas.openxmlformats.org/officeDocument/2006/relationships/image" Target="../media/image49.svg"/><Relationship Id="rId2" Type="http://schemas.openxmlformats.org/officeDocument/2006/relationships/image" Target="../media/image19.jpeg"/><Relationship Id="rId16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11" Type="http://schemas.openxmlformats.org/officeDocument/2006/relationships/image" Target="../media/image44.svg"/><Relationship Id="rId5" Type="http://schemas.openxmlformats.org/officeDocument/2006/relationships/image" Target="../media/image38.svg"/><Relationship Id="rId15" Type="http://schemas.openxmlformats.org/officeDocument/2006/relationships/image" Target="../media/image69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svg"/><Relationship Id="rId14" Type="http://schemas.openxmlformats.org/officeDocument/2006/relationships/image" Target="../media/image6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6.svg"/><Relationship Id="rId18" Type="http://schemas.openxmlformats.org/officeDocument/2006/relationships/image" Target="../media/image70.png"/><Relationship Id="rId3" Type="http://schemas.openxmlformats.org/officeDocument/2006/relationships/image" Target="../media/image36.png"/><Relationship Id="rId7" Type="http://schemas.openxmlformats.org/officeDocument/2006/relationships/image" Target="../media/image40.svg"/><Relationship Id="rId12" Type="http://schemas.openxmlformats.org/officeDocument/2006/relationships/image" Target="../media/image45.png"/><Relationship Id="rId17" Type="http://schemas.openxmlformats.org/officeDocument/2006/relationships/image" Target="../media/image49.svg"/><Relationship Id="rId2" Type="http://schemas.openxmlformats.org/officeDocument/2006/relationships/image" Target="../media/image19.jpeg"/><Relationship Id="rId16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11" Type="http://schemas.openxmlformats.org/officeDocument/2006/relationships/image" Target="../media/image44.svg"/><Relationship Id="rId5" Type="http://schemas.openxmlformats.org/officeDocument/2006/relationships/image" Target="../media/image38.svg"/><Relationship Id="rId15" Type="http://schemas.openxmlformats.org/officeDocument/2006/relationships/image" Target="../media/image69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svg"/><Relationship Id="rId14" Type="http://schemas.openxmlformats.org/officeDocument/2006/relationships/image" Target="../media/image6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6.svg"/><Relationship Id="rId3" Type="http://schemas.openxmlformats.org/officeDocument/2006/relationships/image" Target="../media/image36.png"/><Relationship Id="rId7" Type="http://schemas.openxmlformats.org/officeDocument/2006/relationships/image" Target="../media/image40.svg"/><Relationship Id="rId12" Type="http://schemas.openxmlformats.org/officeDocument/2006/relationships/image" Target="../media/image45.png"/><Relationship Id="rId17" Type="http://schemas.openxmlformats.org/officeDocument/2006/relationships/image" Target="../media/image72.png"/><Relationship Id="rId2" Type="http://schemas.openxmlformats.org/officeDocument/2006/relationships/image" Target="../media/image19.jpeg"/><Relationship Id="rId16" Type="http://schemas.openxmlformats.org/officeDocument/2006/relationships/image" Target="../media/image49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11" Type="http://schemas.openxmlformats.org/officeDocument/2006/relationships/image" Target="../media/image44.svg"/><Relationship Id="rId5" Type="http://schemas.openxmlformats.org/officeDocument/2006/relationships/image" Target="../media/image38.svg"/><Relationship Id="rId15" Type="http://schemas.openxmlformats.org/officeDocument/2006/relationships/image" Target="../media/image4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svg"/><Relationship Id="rId14" Type="http://schemas.openxmlformats.org/officeDocument/2006/relationships/image" Target="../media/image71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6.svg"/><Relationship Id="rId3" Type="http://schemas.openxmlformats.org/officeDocument/2006/relationships/image" Target="../media/image36.png"/><Relationship Id="rId7" Type="http://schemas.openxmlformats.org/officeDocument/2006/relationships/image" Target="../media/image40.svg"/><Relationship Id="rId12" Type="http://schemas.openxmlformats.org/officeDocument/2006/relationships/image" Target="../media/image45.png"/><Relationship Id="rId2" Type="http://schemas.openxmlformats.org/officeDocument/2006/relationships/image" Target="../media/image19.jpeg"/><Relationship Id="rId16" Type="http://schemas.openxmlformats.org/officeDocument/2006/relationships/image" Target="../media/image49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11" Type="http://schemas.openxmlformats.org/officeDocument/2006/relationships/image" Target="../media/image44.svg"/><Relationship Id="rId5" Type="http://schemas.openxmlformats.org/officeDocument/2006/relationships/image" Target="../media/image38.svg"/><Relationship Id="rId15" Type="http://schemas.openxmlformats.org/officeDocument/2006/relationships/image" Target="../media/image4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svg"/><Relationship Id="rId14" Type="http://schemas.openxmlformats.org/officeDocument/2006/relationships/image" Target="../media/image73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6.svg"/><Relationship Id="rId3" Type="http://schemas.openxmlformats.org/officeDocument/2006/relationships/image" Target="../media/image36.png"/><Relationship Id="rId7" Type="http://schemas.openxmlformats.org/officeDocument/2006/relationships/image" Target="../media/image40.svg"/><Relationship Id="rId12" Type="http://schemas.openxmlformats.org/officeDocument/2006/relationships/image" Target="../media/image45.png"/><Relationship Id="rId2" Type="http://schemas.openxmlformats.org/officeDocument/2006/relationships/image" Target="../media/image19.jpeg"/><Relationship Id="rId16" Type="http://schemas.openxmlformats.org/officeDocument/2006/relationships/image" Target="../media/image49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11" Type="http://schemas.openxmlformats.org/officeDocument/2006/relationships/image" Target="../media/image44.svg"/><Relationship Id="rId5" Type="http://schemas.openxmlformats.org/officeDocument/2006/relationships/image" Target="../media/image38.svg"/><Relationship Id="rId15" Type="http://schemas.openxmlformats.org/officeDocument/2006/relationships/image" Target="../media/image4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svg"/><Relationship Id="rId14" Type="http://schemas.openxmlformats.org/officeDocument/2006/relationships/image" Target="../media/image7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jpeg"/><Relationship Id="rId7" Type="http://schemas.openxmlformats.org/officeDocument/2006/relationships/image" Target="../media/image24.svg"/><Relationship Id="rId12" Type="http://schemas.openxmlformats.org/officeDocument/2006/relationships/image" Target="../media/image2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11" Type="http://schemas.openxmlformats.org/officeDocument/2006/relationships/image" Target="../media/image28.svg"/><Relationship Id="rId5" Type="http://schemas.openxmlformats.org/officeDocument/2006/relationships/image" Target="../media/image22.sv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sv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6.svg"/><Relationship Id="rId3" Type="http://schemas.openxmlformats.org/officeDocument/2006/relationships/image" Target="../media/image36.png"/><Relationship Id="rId7" Type="http://schemas.openxmlformats.org/officeDocument/2006/relationships/image" Target="../media/image40.svg"/><Relationship Id="rId12" Type="http://schemas.openxmlformats.org/officeDocument/2006/relationships/image" Target="../media/image45.png"/><Relationship Id="rId2" Type="http://schemas.openxmlformats.org/officeDocument/2006/relationships/image" Target="../media/image19.jpeg"/><Relationship Id="rId16" Type="http://schemas.openxmlformats.org/officeDocument/2006/relationships/image" Target="../media/image49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11" Type="http://schemas.openxmlformats.org/officeDocument/2006/relationships/image" Target="../media/image44.svg"/><Relationship Id="rId5" Type="http://schemas.openxmlformats.org/officeDocument/2006/relationships/image" Target="../media/image38.svg"/><Relationship Id="rId15" Type="http://schemas.openxmlformats.org/officeDocument/2006/relationships/image" Target="../media/image4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svg"/><Relationship Id="rId14" Type="http://schemas.openxmlformats.org/officeDocument/2006/relationships/image" Target="../media/image75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6.svg"/><Relationship Id="rId3" Type="http://schemas.openxmlformats.org/officeDocument/2006/relationships/image" Target="../media/image36.png"/><Relationship Id="rId7" Type="http://schemas.openxmlformats.org/officeDocument/2006/relationships/image" Target="../media/image40.svg"/><Relationship Id="rId12" Type="http://schemas.openxmlformats.org/officeDocument/2006/relationships/image" Target="../media/image45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11" Type="http://schemas.openxmlformats.org/officeDocument/2006/relationships/image" Target="../media/image44.svg"/><Relationship Id="rId5" Type="http://schemas.openxmlformats.org/officeDocument/2006/relationships/image" Target="../media/image77.svg"/><Relationship Id="rId15" Type="http://schemas.openxmlformats.org/officeDocument/2006/relationships/image" Target="../media/image49.svg"/><Relationship Id="rId10" Type="http://schemas.openxmlformats.org/officeDocument/2006/relationships/image" Target="../media/image43.png"/><Relationship Id="rId4" Type="http://schemas.openxmlformats.org/officeDocument/2006/relationships/image" Target="../media/image76.png"/><Relationship Id="rId9" Type="http://schemas.openxmlformats.org/officeDocument/2006/relationships/image" Target="../media/image42.svg"/><Relationship Id="rId14" Type="http://schemas.openxmlformats.org/officeDocument/2006/relationships/image" Target="../media/image48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80.png"/><Relationship Id="rId3" Type="http://schemas.openxmlformats.org/officeDocument/2006/relationships/image" Target="../media/image78.png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2" Type="http://schemas.openxmlformats.org/officeDocument/2006/relationships/image" Target="../media/image19.jpeg"/><Relationship Id="rId16" Type="http://schemas.openxmlformats.org/officeDocument/2006/relationships/image" Target="../media/image12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1.png"/><Relationship Id="rId10" Type="http://schemas.openxmlformats.org/officeDocument/2006/relationships/image" Target="../media/image8.svg"/><Relationship Id="rId4" Type="http://schemas.openxmlformats.org/officeDocument/2006/relationships/image" Target="../media/image79.svg"/><Relationship Id="rId9" Type="http://schemas.openxmlformats.org/officeDocument/2006/relationships/image" Target="../media/image7.png"/><Relationship Id="rId14" Type="http://schemas.openxmlformats.org/officeDocument/2006/relationships/image" Target="../media/image81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jpeg"/><Relationship Id="rId7" Type="http://schemas.openxmlformats.org/officeDocument/2006/relationships/image" Target="../media/image24.svg"/><Relationship Id="rId12" Type="http://schemas.openxmlformats.org/officeDocument/2006/relationships/image" Target="../media/image2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11" Type="http://schemas.openxmlformats.org/officeDocument/2006/relationships/image" Target="../media/image28.svg"/><Relationship Id="rId5" Type="http://schemas.openxmlformats.org/officeDocument/2006/relationships/image" Target="../media/image22.sv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sv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svg"/><Relationship Id="rId4" Type="http://schemas.openxmlformats.org/officeDocument/2006/relationships/image" Target="../media/image30.png"/><Relationship Id="rId9" Type="http://schemas.openxmlformats.org/officeDocument/2006/relationships/image" Target="../media/image35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6.svg"/><Relationship Id="rId3" Type="http://schemas.openxmlformats.org/officeDocument/2006/relationships/image" Target="../media/image36.png"/><Relationship Id="rId7" Type="http://schemas.openxmlformats.org/officeDocument/2006/relationships/image" Target="../media/image40.svg"/><Relationship Id="rId12" Type="http://schemas.openxmlformats.org/officeDocument/2006/relationships/image" Target="../media/image45.png"/><Relationship Id="rId17" Type="http://schemas.openxmlformats.org/officeDocument/2006/relationships/image" Target="../media/image49.svg"/><Relationship Id="rId2" Type="http://schemas.openxmlformats.org/officeDocument/2006/relationships/image" Target="../media/image19.jpeg"/><Relationship Id="rId16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11" Type="http://schemas.openxmlformats.org/officeDocument/2006/relationships/image" Target="../media/image44.svg"/><Relationship Id="rId5" Type="http://schemas.openxmlformats.org/officeDocument/2006/relationships/image" Target="../media/image38.svg"/><Relationship Id="rId15" Type="http://schemas.openxmlformats.org/officeDocument/2006/relationships/image" Target="../media/image47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svg"/><Relationship Id="rId14" Type="http://schemas.openxmlformats.org/officeDocument/2006/relationships/hyperlink" Target="https://github.com/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6.svg"/><Relationship Id="rId3" Type="http://schemas.openxmlformats.org/officeDocument/2006/relationships/image" Target="../media/image36.png"/><Relationship Id="rId7" Type="http://schemas.openxmlformats.org/officeDocument/2006/relationships/image" Target="../media/image40.svg"/><Relationship Id="rId12" Type="http://schemas.openxmlformats.org/officeDocument/2006/relationships/image" Target="../media/image45.png"/><Relationship Id="rId2" Type="http://schemas.openxmlformats.org/officeDocument/2006/relationships/image" Target="../media/image19.jpeg"/><Relationship Id="rId16" Type="http://schemas.openxmlformats.org/officeDocument/2006/relationships/image" Target="../media/image49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11" Type="http://schemas.openxmlformats.org/officeDocument/2006/relationships/image" Target="../media/image44.svg"/><Relationship Id="rId5" Type="http://schemas.openxmlformats.org/officeDocument/2006/relationships/image" Target="../media/image38.svg"/><Relationship Id="rId15" Type="http://schemas.openxmlformats.org/officeDocument/2006/relationships/image" Target="../media/image4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svg"/><Relationship Id="rId14" Type="http://schemas.openxmlformats.org/officeDocument/2006/relationships/image" Target="../media/image5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6.svg"/><Relationship Id="rId3" Type="http://schemas.openxmlformats.org/officeDocument/2006/relationships/image" Target="../media/image36.png"/><Relationship Id="rId7" Type="http://schemas.openxmlformats.org/officeDocument/2006/relationships/image" Target="../media/image40.svg"/><Relationship Id="rId12" Type="http://schemas.openxmlformats.org/officeDocument/2006/relationships/image" Target="../media/image45.png"/><Relationship Id="rId2" Type="http://schemas.openxmlformats.org/officeDocument/2006/relationships/image" Target="../media/image19.jpeg"/><Relationship Id="rId16" Type="http://schemas.openxmlformats.org/officeDocument/2006/relationships/image" Target="../media/image49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11" Type="http://schemas.openxmlformats.org/officeDocument/2006/relationships/image" Target="../media/image44.svg"/><Relationship Id="rId5" Type="http://schemas.openxmlformats.org/officeDocument/2006/relationships/image" Target="../media/image38.svg"/><Relationship Id="rId15" Type="http://schemas.openxmlformats.org/officeDocument/2006/relationships/image" Target="../media/image4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svg"/><Relationship Id="rId14" Type="http://schemas.openxmlformats.org/officeDocument/2006/relationships/image" Target="../media/image5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6.svg"/><Relationship Id="rId3" Type="http://schemas.openxmlformats.org/officeDocument/2006/relationships/image" Target="../media/image36.png"/><Relationship Id="rId7" Type="http://schemas.openxmlformats.org/officeDocument/2006/relationships/image" Target="../media/image40.svg"/><Relationship Id="rId12" Type="http://schemas.openxmlformats.org/officeDocument/2006/relationships/image" Target="../media/image45.png"/><Relationship Id="rId2" Type="http://schemas.openxmlformats.org/officeDocument/2006/relationships/image" Target="../media/image19.jpeg"/><Relationship Id="rId16" Type="http://schemas.openxmlformats.org/officeDocument/2006/relationships/image" Target="../media/image49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11" Type="http://schemas.openxmlformats.org/officeDocument/2006/relationships/image" Target="../media/image44.svg"/><Relationship Id="rId5" Type="http://schemas.openxmlformats.org/officeDocument/2006/relationships/image" Target="../media/image38.svg"/><Relationship Id="rId15" Type="http://schemas.openxmlformats.org/officeDocument/2006/relationships/image" Target="../media/image4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svg"/><Relationship Id="rId14" Type="http://schemas.openxmlformats.org/officeDocument/2006/relationships/image" Target="../media/image5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25991F2-B228-2C52-FDAC-D09963C6B5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3461" y="1044818"/>
            <a:ext cx="4455402" cy="4455402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3879525" y="2537423"/>
            <a:ext cx="10444488" cy="42319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506"/>
              </a:lnSpc>
            </a:pPr>
            <a:r>
              <a:rPr lang="en-US" sz="16506" dirty="0">
                <a:solidFill>
                  <a:srgbClr val="FFFFFF"/>
                </a:solidFill>
                <a:latin typeface="Bryndan Write" panose="02000503000000000000" pitchFamily="2" charset="0"/>
              </a:rPr>
              <a:t>HTML &amp; CSS</a:t>
            </a:r>
          </a:p>
        </p:txBody>
      </p:sp>
      <p:sp>
        <p:nvSpPr>
          <p:cNvPr id="6" name="Freeform 6"/>
          <p:cNvSpPr/>
          <p:nvPr/>
        </p:nvSpPr>
        <p:spPr>
          <a:xfrm rot="-4107262">
            <a:off x="-865704" y="-473050"/>
            <a:ext cx="3387936" cy="2297637"/>
          </a:xfrm>
          <a:custGeom>
            <a:avLst/>
            <a:gdLst/>
            <a:ahLst/>
            <a:cxnLst/>
            <a:rect l="l" t="t" r="r" b="b"/>
            <a:pathLst>
              <a:path w="3387936" h="2297637">
                <a:moveTo>
                  <a:pt x="0" y="0"/>
                </a:moveTo>
                <a:lnTo>
                  <a:pt x="3387936" y="0"/>
                </a:lnTo>
                <a:lnTo>
                  <a:pt x="3387936" y="2297637"/>
                </a:lnTo>
                <a:lnTo>
                  <a:pt x="0" y="229763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6829267">
            <a:off x="15774367" y="8189225"/>
            <a:ext cx="3715300" cy="2519649"/>
          </a:xfrm>
          <a:custGeom>
            <a:avLst/>
            <a:gdLst/>
            <a:ahLst/>
            <a:cxnLst/>
            <a:rect l="l" t="t" r="r" b="b"/>
            <a:pathLst>
              <a:path w="3715300" h="2519649">
                <a:moveTo>
                  <a:pt x="0" y="0"/>
                </a:moveTo>
                <a:lnTo>
                  <a:pt x="3715301" y="0"/>
                </a:lnTo>
                <a:lnTo>
                  <a:pt x="3715301" y="2519649"/>
                </a:lnTo>
                <a:lnTo>
                  <a:pt x="0" y="251964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-1391118">
            <a:off x="14634691" y="-2104991"/>
            <a:ext cx="3665666" cy="3796829"/>
          </a:xfrm>
          <a:custGeom>
            <a:avLst/>
            <a:gdLst/>
            <a:ahLst/>
            <a:cxnLst/>
            <a:rect l="l" t="t" r="r" b="b"/>
            <a:pathLst>
              <a:path w="3665666" h="3796829">
                <a:moveTo>
                  <a:pt x="0" y="0"/>
                </a:moveTo>
                <a:lnTo>
                  <a:pt x="3665665" y="0"/>
                </a:lnTo>
                <a:lnTo>
                  <a:pt x="3665665" y="3796829"/>
                </a:lnTo>
                <a:lnTo>
                  <a:pt x="0" y="379682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-6979330">
            <a:off x="-712187" y="8552632"/>
            <a:ext cx="3453702" cy="1902676"/>
          </a:xfrm>
          <a:custGeom>
            <a:avLst/>
            <a:gdLst/>
            <a:ahLst/>
            <a:cxnLst/>
            <a:rect l="l" t="t" r="r" b="b"/>
            <a:pathLst>
              <a:path w="3453702" h="1902676">
                <a:moveTo>
                  <a:pt x="0" y="0"/>
                </a:moveTo>
                <a:lnTo>
                  <a:pt x="3453703" y="0"/>
                </a:lnTo>
                <a:lnTo>
                  <a:pt x="3453703" y="1902676"/>
                </a:lnTo>
                <a:lnTo>
                  <a:pt x="0" y="190267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2342060">
            <a:off x="5481480" y="2788375"/>
            <a:ext cx="7325040" cy="6299535"/>
          </a:xfrm>
          <a:custGeom>
            <a:avLst/>
            <a:gdLst/>
            <a:ahLst/>
            <a:cxnLst/>
            <a:rect l="l" t="t" r="r" b="b"/>
            <a:pathLst>
              <a:path w="7325040" h="6299535">
                <a:moveTo>
                  <a:pt x="0" y="0"/>
                </a:moveTo>
                <a:lnTo>
                  <a:pt x="7325040" y="0"/>
                </a:lnTo>
                <a:lnTo>
                  <a:pt x="7325040" y="6299534"/>
                </a:lnTo>
                <a:lnTo>
                  <a:pt x="0" y="629953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1982033">
            <a:off x="9758144" y="762120"/>
            <a:ext cx="1885747" cy="1296022"/>
          </a:xfrm>
          <a:custGeom>
            <a:avLst/>
            <a:gdLst/>
            <a:ahLst/>
            <a:cxnLst/>
            <a:rect l="l" t="t" r="r" b="b"/>
            <a:pathLst>
              <a:path w="1885747" h="1296022">
                <a:moveTo>
                  <a:pt x="0" y="0"/>
                </a:moveTo>
                <a:lnTo>
                  <a:pt x="1885746" y="0"/>
                </a:lnTo>
                <a:lnTo>
                  <a:pt x="1885746" y="1296022"/>
                </a:lnTo>
                <a:lnTo>
                  <a:pt x="0" y="129602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1559470">
            <a:off x="2930373" y="2435234"/>
            <a:ext cx="2195245" cy="2279892"/>
          </a:xfrm>
          <a:custGeom>
            <a:avLst/>
            <a:gdLst/>
            <a:ahLst/>
            <a:cxnLst/>
            <a:rect l="l" t="t" r="r" b="b"/>
            <a:pathLst>
              <a:path w="2195245" h="2279892">
                <a:moveTo>
                  <a:pt x="0" y="0"/>
                </a:moveTo>
                <a:lnTo>
                  <a:pt x="2195245" y="0"/>
                </a:lnTo>
                <a:lnTo>
                  <a:pt x="2195245" y="2279892"/>
                </a:lnTo>
                <a:lnTo>
                  <a:pt x="0" y="2279892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280170">
            <a:off x="13972610" y="5900178"/>
            <a:ext cx="1664513" cy="2142851"/>
          </a:xfrm>
          <a:custGeom>
            <a:avLst/>
            <a:gdLst/>
            <a:ahLst/>
            <a:cxnLst/>
            <a:rect l="l" t="t" r="r" b="b"/>
            <a:pathLst>
              <a:path w="1664513" h="2142851">
                <a:moveTo>
                  <a:pt x="0" y="0"/>
                </a:moveTo>
                <a:lnTo>
                  <a:pt x="1664513" y="0"/>
                </a:lnTo>
                <a:lnTo>
                  <a:pt x="1664513" y="2142851"/>
                </a:lnTo>
                <a:lnTo>
                  <a:pt x="0" y="2142851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5589764" y="8742045"/>
            <a:ext cx="7182796" cy="500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4"/>
              </a:lnSpc>
            </a:pPr>
            <a:r>
              <a:rPr lang="en-US" sz="3600" dirty="0" err="1">
                <a:solidFill>
                  <a:srgbClr val="FFFFFF"/>
                </a:solidFill>
                <a:highlight>
                  <a:srgbClr val="FF00FF"/>
                </a:highlight>
                <a:latin typeface="Bryndan Write" panose="02000503000000000000" pitchFamily="2" charset="0"/>
              </a:rPr>
              <a:t>Github</a:t>
            </a:r>
            <a:r>
              <a:rPr lang="en-US" sz="3600" dirty="0">
                <a:solidFill>
                  <a:srgbClr val="FFFFFF"/>
                </a:solidFill>
                <a:highlight>
                  <a:srgbClr val="FF00FF"/>
                </a:highlight>
                <a:latin typeface="Bryndan Write" panose="02000503000000000000" pitchFamily="2" charset="0"/>
              </a:rPr>
              <a:t> – Create and Upload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</p:sp>
      <p:sp>
        <p:nvSpPr>
          <p:cNvPr id="3" name="Freeform 3"/>
          <p:cNvSpPr/>
          <p:nvPr/>
        </p:nvSpPr>
        <p:spPr>
          <a:xfrm rot="-5400000">
            <a:off x="5888283" y="-1029552"/>
            <a:ext cx="6511435" cy="12346104"/>
          </a:xfrm>
          <a:custGeom>
            <a:avLst/>
            <a:gdLst/>
            <a:ahLst/>
            <a:cxnLst/>
            <a:rect l="l" t="t" r="r" b="b"/>
            <a:pathLst>
              <a:path w="6511435" h="12346104">
                <a:moveTo>
                  <a:pt x="0" y="0"/>
                </a:moveTo>
                <a:lnTo>
                  <a:pt x="6511434" y="0"/>
                </a:lnTo>
                <a:lnTo>
                  <a:pt x="6511434" y="12346104"/>
                </a:lnTo>
                <a:lnTo>
                  <a:pt x="0" y="123461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45997"/>
            </a:stretch>
          </a:blipFill>
        </p:spPr>
      </p:sp>
      <p:sp>
        <p:nvSpPr>
          <p:cNvPr id="5" name="Freeform 5"/>
          <p:cNvSpPr/>
          <p:nvPr/>
        </p:nvSpPr>
        <p:spPr>
          <a:xfrm rot="-1680835">
            <a:off x="3418528" y="2328486"/>
            <a:ext cx="1364676" cy="937905"/>
          </a:xfrm>
          <a:custGeom>
            <a:avLst/>
            <a:gdLst/>
            <a:ahLst/>
            <a:cxnLst/>
            <a:rect l="l" t="t" r="r" b="b"/>
            <a:pathLst>
              <a:path w="1364676" h="937905">
                <a:moveTo>
                  <a:pt x="0" y="0"/>
                </a:moveTo>
                <a:lnTo>
                  <a:pt x="1364676" y="0"/>
                </a:lnTo>
                <a:lnTo>
                  <a:pt x="1364676" y="937904"/>
                </a:lnTo>
                <a:lnTo>
                  <a:pt x="0" y="93790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4440463" y="979589"/>
            <a:ext cx="1620925" cy="2086738"/>
          </a:xfrm>
          <a:custGeom>
            <a:avLst/>
            <a:gdLst/>
            <a:ahLst/>
            <a:cxnLst/>
            <a:rect l="l" t="t" r="r" b="b"/>
            <a:pathLst>
              <a:path w="1620925" h="2086738">
                <a:moveTo>
                  <a:pt x="0" y="0"/>
                </a:moveTo>
                <a:lnTo>
                  <a:pt x="1620925" y="0"/>
                </a:lnTo>
                <a:lnTo>
                  <a:pt x="1620925" y="2086737"/>
                </a:lnTo>
                <a:lnTo>
                  <a:pt x="0" y="208673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886740" y="7945113"/>
            <a:ext cx="3281277" cy="3239516"/>
          </a:xfrm>
          <a:custGeom>
            <a:avLst/>
            <a:gdLst/>
            <a:ahLst/>
            <a:cxnLst/>
            <a:rect l="l" t="t" r="r" b="b"/>
            <a:pathLst>
              <a:path w="3281277" h="3239516">
                <a:moveTo>
                  <a:pt x="0" y="0"/>
                </a:moveTo>
                <a:lnTo>
                  <a:pt x="3281278" y="0"/>
                </a:lnTo>
                <a:lnTo>
                  <a:pt x="3281278" y="3239516"/>
                </a:lnTo>
                <a:lnTo>
                  <a:pt x="0" y="323951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386262" y="-542951"/>
            <a:ext cx="2280323" cy="3143302"/>
          </a:xfrm>
          <a:custGeom>
            <a:avLst/>
            <a:gdLst/>
            <a:ahLst/>
            <a:cxnLst/>
            <a:rect l="l" t="t" r="r" b="b"/>
            <a:pathLst>
              <a:path w="2280323" h="3143302">
                <a:moveTo>
                  <a:pt x="0" y="0"/>
                </a:moveTo>
                <a:lnTo>
                  <a:pt x="2280322" y="0"/>
                </a:lnTo>
                <a:lnTo>
                  <a:pt x="2280322" y="3143302"/>
                </a:lnTo>
                <a:lnTo>
                  <a:pt x="0" y="314330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10800000">
            <a:off x="16322283" y="7945113"/>
            <a:ext cx="2280323" cy="3143302"/>
          </a:xfrm>
          <a:custGeom>
            <a:avLst/>
            <a:gdLst/>
            <a:ahLst/>
            <a:cxnLst/>
            <a:rect l="l" t="t" r="r" b="b"/>
            <a:pathLst>
              <a:path w="2280323" h="3143302">
                <a:moveTo>
                  <a:pt x="0" y="0"/>
                </a:moveTo>
                <a:lnTo>
                  <a:pt x="2280323" y="0"/>
                </a:lnTo>
                <a:lnTo>
                  <a:pt x="2280323" y="3143302"/>
                </a:lnTo>
                <a:lnTo>
                  <a:pt x="0" y="314330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4100866" y="3333738"/>
            <a:ext cx="10086269" cy="966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64"/>
              </a:lnSpc>
            </a:pPr>
            <a:r>
              <a:rPr lang="en-US" sz="2400" dirty="0" err="1">
                <a:solidFill>
                  <a:srgbClr val="000000"/>
                </a:solidFill>
                <a:latin typeface="Now"/>
              </a:rPr>
              <a:t>Saat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muncul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pesan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di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bawah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,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ketikkan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</a:t>
            </a:r>
            <a:r>
              <a:rPr lang="en-US" sz="2400" b="1" dirty="0">
                <a:solidFill>
                  <a:schemeClr val="bg1"/>
                </a:solidFill>
                <a:highlight>
                  <a:srgbClr val="FF0000"/>
                </a:highlight>
                <a:latin typeface="Now"/>
              </a:rPr>
              <a:t>n</a:t>
            </a:r>
            <a:r>
              <a:rPr lang="en-US" sz="2400" b="1" dirty="0">
                <a:solidFill>
                  <a:srgbClr val="000000"/>
                </a:solidFill>
                <a:latin typeface="Now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agar email kalian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terbebas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dari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spam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224712" y="2325387"/>
            <a:ext cx="9838576" cy="745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40"/>
              </a:lnSpc>
            </a:pPr>
            <a:r>
              <a:rPr lang="en-US" sz="7000" dirty="0" err="1">
                <a:solidFill>
                  <a:srgbClr val="000000"/>
                </a:solidFill>
                <a:latin typeface="Bryndan Write"/>
              </a:rPr>
              <a:t>Membuat</a:t>
            </a:r>
            <a:r>
              <a:rPr lang="en-US" sz="7000" dirty="0">
                <a:solidFill>
                  <a:srgbClr val="000000"/>
                </a:solidFill>
                <a:latin typeface="Bryndan Write"/>
              </a:rPr>
              <a:t> </a:t>
            </a:r>
            <a:r>
              <a:rPr lang="en-US" sz="7000" dirty="0" err="1">
                <a:solidFill>
                  <a:srgbClr val="000000"/>
                </a:solidFill>
                <a:latin typeface="Bryndan Write"/>
              </a:rPr>
              <a:t>akun</a:t>
            </a:r>
            <a:endParaRPr lang="en-US" sz="7000" dirty="0">
              <a:solidFill>
                <a:srgbClr val="000000"/>
              </a:solidFill>
              <a:latin typeface="Bryndan Write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D2AF2B2-68F2-CC2C-964C-7A4735DB8A2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391881" y="4802723"/>
            <a:ext cx="9504237" cy="2278413"/>
          </a:xfrm>
          <a:prstGeom prst="rect">
            <a:avLst/>
          </a:prstGeom>
        </p:spPr>
      </p:pic>
      <p:sp>
        <p:nvSpPr>
          <p:cNvPr id="4" name="Freeform 4"/>
          <p:cNvSpPr/>
          <p:nvPr/>
        </p:nvSpPr>
        <p:spPr>
          <a:xfrm rot="20446486">
            <a:off x="12931696" y="3913953"/>
            <a:ext cx="3203158" cy="1081959"/>
          </a:xfrm>
          <a:custGeom>
            <a:avLst/>
            <a:gdLst/>
            <a:ahLst/>
            <a:cxnLst/>
            <a:rect l="l" t="t" r="r" b="b"/>
            <a:pathLst>
              <a:path w="4947445" h="1942997">
                <a:moveTo>
                  <a:pt x="0" y="0"/>
                </a:moveTo>
                <a:lnTo>
                  <a:pt x="4947445" y="0"/>
                </a:lnTo>
                <a:lnTo>
                  <a:pt x="4947445" y="1942997"/>
                </a:lnTo>
                <a:lnTo>
                  <a:pt x="0" y="1942997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43004919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</p:sp>
      <p:sp>
        <p:nvSpPr>
          <p:cNvPr id="3" name="Freeform 3"/>
          <p:cNvSpPr/>
          <p:nvPr/>
        </p:nvSpPr>
        <p:spPr>
          <a:xfrm rot="-5400000">
            <a:off x="5888283" y="-1029552"/>
            <a:ext cx="6511435" cy="12346104"/>
          </a:xfrm>
          <a:custGeom>
            <a:avLst/>
            <a:gdLst/>
            <a:ahLst/>
            <a:cxnLst/>
            <a:rect l="l" t="t" r="r" b="b"/>
            <a:pathLst>
              <a:path w="6511435" h="12346104">
                <a:moveTo>
                  <a:pt x="0" y="0"/>
                </a:moveTo>
                <a:lnTo>
                  <a:pt x="6511434" y="0"/>
                </a:lnTo>
                <a:lnTo>
                  <a:pt x="6511434" y="12346104"/>
                </a:lnTo>
                <a:lnTo>
                  <a:pt x="0" y="123461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45997"/>
            </a:stretch>
          </a:blipFill>
        </p:spPr>
      </p:sp>
      <p:sp>
        <p:nvSpPr>
          <p:cNvPr id="5" name="Freeform 5"/>
          <p:cNvSpPr/>
          <p:nvPr/>
        </p:nvSpPr>
        <p:spPr>
          <a:xfrm rot="-1680835">
            <a:off x="3418528" y="2328486"/>
            <a:ext cx="1364676" cy="937905"/>
          </a:xfrm>
          <a:custGeom>
            <a:avLst/>
            <a:gdLst/>
            <a:ahLst/>
            <a:cxnLst/>
            <a:rect l="l" t="t" r="r" b="b"/>
            <a:pathLst>
              <a:path w="1364676" h="937905">
                <a:moveTo>
                  <a:pt x="0" y="0"/>
                </a:moveTo>
                <a:lnTo>
                  <a:pt x="1364676" y="0"/>
                </a:lnTo>
                <a:lnTo>
                  <a:pt x="1364676" y="937904"/>
                </a:lnTo>
                <a:lnTo>
                  <a:pt x="0" y="93790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4440463" y="979589"/>
            <a:ext cx="1620925" cy="2086738"/>
          </a:xfrm>
          <a:custGeom>
            <a:avLst/>
            <a:gdLst/>
            <a:ahLst/>
            <a:cxnLst/>
            <a:rect l="l" t="t" r="r" b="b"/>
            <a:pathLst>
              <a:path w="1620925" h="2086738">
                <a:moveTo>
                  <a:pt x="0" y="0"/>
                </a:moveTo>
                <a:lnTo>
                  <a:pt x="1620925" y="0"/>
                </a:lnTo>
                <a:lnTo>
                  <a:pt x="1620925" y="2086737"/>
                </a:lnTo>
                <a:lnTo>
                  <a:pt x="0" y="208673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886740" y="7945113"/>
            <a:ext cx="3281277" cy="3239516"/>
          </a:xfrm>
          <a:custGeom>
            <a:avLst/>
            <a:gdLst/>
            <a:ahLst/>
            <a:cxnLst/>
            <a:rect l="l" t="t" r="r" b="b"/>
            <a:pathLst>
              <a:path w="3281277" h="3239516">
                <a:moveTo>
                  <a:pt x="0" y="0"/>
                </a:moveTo>
                <a:lnTo>
                  <a:pt x="3281278" y="0"/>
                </a:lnTo>
                <a:lnTo>
                  <a:pt x="3281278" y="3239516"/>
                </a:lnTo>
                <a:lnTo>
                  <a:pt x="0" y="323951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386262" y="-542951"/>
            <a:ext cx="2280323" cy="3143302"/>
          </a:xfrm>
          <a:custGeom>
            <a:avLst/>
            <a:gdLst/>
            <a:ahLst/>
            <a:cxnLst/>
            <a:rect l="l" t="t" r="r" b="b"/>
            <a:pathLst>
              <a:path w="2280323" h="3143302">
                <a:moveTo>
                  <a:pt x="0" y="0"/>
                </a:moveTo>
                <a:lnTo>
                  <a:pt x="2280322" y="0"/>
                </a:lnTo>
                <a:lnTo>
                  <a:pt x="2280322" y="3143302"/>
                </a:lnTo>
                <a:lnTo>
                  <a:pt x="0" y="314330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10800000">
            <a:off x="16322283" y="7945113"/>
            <a:ext cx="2280323" cy="3143302"/>
          </a:xfrm>
          <a:custGeom>
            <a:avLst/>
            <a:gdLst/>
            <a:ahLst/>
            <a:cxnLst/>
            <a:rect l="l" t="t" r="r" b="b"/>
            <a:pathLst>
              <a:path w="2280323" h="3143302">
                <a:moveTo>
                  <a:pt x="0" y="0"/>
                </a:moveTo>
                <a:lnTo>
                  <a:pt x="2280323" y="0"/>
                </a:lnTo>
                <a:lnTo>
                  <a:pt x="2280323" y="3143302"/>
                </a:lnTo>
                <a:lnTo>
                  <a:pt x="0" y="314330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4100866" y="3333738"/>
            <a:ext cx="10086269" cy="4658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64"/>
              </a:lnSpc>
            </a:pPr>
            <a:r>
              <a:rPr lang="en-US" sz="2400" dirty="0" err="1">
                <a:solidFill>
                  <a:srgbClr val="000000"/>
                </a:solidFill>
                <a:latin typeface="Now"/>
              </a:rPr>
              <a:t>Klik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verifikasi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untuk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melanjutkan</a:t>
            </a:r>
            <a:endParaRPr lang="en-US" sz="2400" dirty="0">
              <a:solidFill>
                <a:srgbClr val="000000"/>
              </a:solidFill>
              <a:latin typeface="Now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4224712" y="2325387"/>
            <a:ext cx="9838576" cy="745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40"/>
              </a:lnSpc>
            </a:pPr>
            <a:r>
              <a:rPr lang="en-US" sz="7000" dirty="0" err="1">
                <a:solidFill>
                  <a:srgbClr val="000000"/>
                </a:solidFill>
                <a:latin typeface="Bryndan Write"/>
              </a:rPr>
              <a:t>Membuat</a:t>
            </a:r>
            <a:r>
              <a:rPr lang="en-US" sz="7000" dirty="0">
                <a:solidFill>
                  <a:srgbClr val="000000"/>
                </a:solidFill>
                <a:latin typeface="Bryndan Write"/>
              </a:rPr>
              <a:t> </a:t>
            </a:r>
            <a:r>
              <a:rPr lang="en-US" sz="7000" dirty="0" err="1">
                <a:solidFill>
                  <a:srgbClr val="000000"/>
                </a:solidFill>
                <a:latin typeface="Bryndan Write"/>
              </a:rPr>
              <a:t>akun</a:t>
            </a:r>
            <a:endParaRPr lang="en-US" sz="7000" dirty="0">
              <a:solidFill>
                <a:srgbClr val="000000"/>
              </a:solidFill>
              <a:latin typeface="Bryndan Write"/>
            </a:endParaRPr>
          </a:p>
        </p:txBody>
      </p:sp>
      <p:sp>
        <p:nvSpPr>
          <p:cNvPr id="4" name="Freeform 4"/>
          <p:cNvSpPr/>
          <p:nvPr/>
        </p:nvSpPr>
        <p:spPr>
          <a:xfrm rot="20446486">
            <a:off x="12931696" y="3913953"/>
            <a:ext cx="3203158" cy="1081959"/>
          </a:xfrm>
          <a:custGeom>
            <a:avLst/>
            <a:gdLst/>
            <a:ahLst/>
            <a:cxnLst/>
            <a:rect l="l" t="t" r="r" b="b"/>
            <a:pathLst>
              <a:path w="4947445" h="1942997">
                <a:moveTo>
                  <a:pt x="0" y="0"/>
                </a:moveTo>
                <a:lnTo>
                  <a:pt x="4947445" y="0"/>
                </a:lnTo>
                <a:lnTo>
                  <a:pt x="4947445" y="1942997"/>
                </a:lnTo>
                <a:lnTo>
                  <a:pt x="0" y="1942997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4C425FC-AB0B-A787-375A-0057BE6559C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165413" y="4858900"/>
            <a:ext cx="7957174" cy="291262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AAF88B3-7FFC-9BD1-D938-338D48188B52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1041947" y="4293173"/>
            <a:ext cx="6230686" cy="4106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27310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</p:sp>
      <p:sp>
        <p:nvSpPr>
          <p:cNvPr id="3" name="Freeform 3"/>
          <p:cNvSpPr/>
          <p:nvPr/>
        </p:nvSpPr>
        <p:spPr>
          <a:xfrm rot="-5400000">
            <a:off x="5888283" y="-1029552"/>
            <a:ext cx="6511435" cy="12346104"/>
          </a:xfrm>
          <a:custGeom>
            <a:avLst/>
            <a:gdLst/>
            <a:ahLst/>
            <a:cxnLst/>
            <a:rect l="l" t="t" r="r" b="b"/>
            <a:pathLst>
              <a:path w="6511435" h="12346104">
                <a:moveTo>
                  <a:pt x="0" y="0"/>
                </a:moveTo>
                <a:lnTo>
                  <a:pt x="6511434" y="0"/>
                </a:lnTo>
                <a:lnTo>
                  <a:pt x="6511434" y="12346104"/>
                </a:lnTo>
                <a:lnTo>
                  <a:pt x="0" y="123461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45997"/>
            </a:stretch>
          </a:blipFill>
        </p:spPr>
      </p:sp>
      <p:sp>
        <p:nvSpPr>
          <p:cNvPr id="5" name="Freeform 5"/>
          <p:cNvSpPr/>
          <p:nvPr/>
        </p:nvSpPr>
        <p:spPr>
          <a:xfrm rot="-1680835">
            <a:off x="2719722" y="1898529"/>
            <a:ext cx="1364676" cy="937905"/>
          </a:xfrm>
          <a:custGeom>
            <a:avLst/>
            <a:gdLst/>
            <a:ahLst/>
            <a:cxnLst/>
            <a:rect l="l" t="t" r="r" b="b"/>
            <a:pathLst>
              <a:path w="1364676" h="937905">
                <a:moveTo>
                  <a:pt x="0" y="0"/>
                </a:moveTo>
                <a:lnTo>
                  <a:pt x="1364676" y="0"/>
                </a:lnTo>
                <a:lnTo>
                  <a:pt x="1364676" y="937904"/>
                </a:lnTo>
                <a:lnTo>
                  <a:pt x="0" y="93790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4440463" y="979589"/>
            <a:ext cx="1620925" cy="2086738"/>
          </a:xfrm>
          <a:custGeom>
            <a:avLst/>
            <a:gdLst/>
            <a:ahLst/>
            <a:cxnLst/>
            <a:rect l="l" t="t" r="r" b="b"/>
            <a:pathLst>
              <a:path w="1620925" h="2086738">
                <a:moveTo>
                  <a:pt x="0" y="0"/>
                </a:moveTo>
                <a:lnTo>
                  <a:pt x="1620925" y="0"/>
                </a:lnTo>
                <a:lnTo>
                  <a:pt x="1620925" y="2086737"/>
                </a:lnTo>
                <a:lnTo>
                  <a:pt x="0" y="208673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886740" y="7945113"/>
            <a:ext cx="3281277" cy="3239516"/>
          </a:xfrm>
          <a:custGeom>
            <a:avLst/>
            <a:gdLst/>
            <a:ahLst/>
            <a:cxnLst/>
            <a:rect l="l" t="t" r="r" b="b"/>
            <a:pathLst>
              <a:path w="3281277" h="3239516">
                <a:moveTo>
                  <a:pt x="0" y="0"/>
                </a:moveTo>
                <a:lnTo>
                  <a:pt x="3281278" y="0"/>
                </a:lnTo>
                <a:lnTo>
                  <a:pt x="3281278" y="3239516"/>
                </a:lnTo>
                <a:lnTo>
                  <a:pt x="0" y="323951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386262" y="-542951"/>
            <a:ext cx="2280323" cy="3143302"/>
          </a:xfrm>
          <a:custGeom>
            <a:avLst/>
            <a:gdLst/>
            <a:ahLst/>
            <a:cxnLst/>
            <a:rect l="l" t="t" r="r" b="b"/>
            <a:pathLst>
              <a:path w="2280323" h="3143302">
                <a:moveTo>
                  <a:pt x="0" y="0"/>
                </a:moveTo>
                <a:lnTo>
                  <a:pt x="2280322" y="0"/>
                </a:lnTo>
                <a:lnTo>
                  <a:pt x="2280322" y="3143302"/>
                </a:lnTo>
                <a:lnTo>
                  <a:pt x="0" y="314330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10800000">
            <a:off x="16322283" y="7945113"/>
            <a:ext cx="2280323" cy="3143302"/>
          </a:xfrm>
          <a:custGeom>
            <a:avLst/>
            <a:gdLst/>
            <a:ahLst/>
            <a:cxnLst/>
            <a:rect l="l" t="t" r="r" b="b"/>
            <a:pathLst>
              <a:path w="2280323" h="3143302">
                <a:moveTo>
                  <a:pt x="0" y="0"/>
                </a:moveTo>
                <a:lnTo>
                  <a:pt x="2280323" y="0"/>
                </a:lnTo>
                <a:lnTo>
                  <a:pt x="2280323" y="3143302"/>
                </a:lnTo>
                <a:lnTo>
                  <a:pt x="0" y="314330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3535906" y="3311372"/>
            <a:ext cx="11216186" cy="4658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864"/>
              </a:lnSpc>
            </a:pPr>
            <a:r>
              <a:rPr lang="en-US" sz="2400" dirty="0" err="1">
                <a:solidFill>
                  <a:srgbClr val="000000"/>
                </a:solidFill>
                <a:latin typeface="Now"/>
              </a:rPr>
              <a:t>Selesaikan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verifikasinya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. Ada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tiga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tahap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verifikasi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,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selesaikan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semuanya</a:t>
            </a:r>
            <a:endParaRPr lang="en-US" sz="2400" dirty="0">
              <a:solidFill>
                <a:srgbClr val="000000"/>
              </a:solidFill>
              <a:latin typeface="Now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4224712" y="2325387"/>
            <a:ext cx="9838576" cy="745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40"/>
              </a:lnSpc>
            </a:pPr>
            <a:r>
              <a:rPr lang="en-US" sz="7000" dirty="0" err="1">
                <a:solidFill>
                  <a:srgbClr val="000000"/>
                </a:solidFill>
                <a:latin typeface="Bryndan Write"/>
              </a:rPr>
              <a:t>Membuat</a:t>
            </a:r>
            <a:r>
              <a:rPr lang="en-US" sz="7000" dirty="0">
                <a:solidFill>
                  <a:srgbClr val="000000"/>
                </a:solidFill>
                <a:latin typeface="Bryndan Write"/>
              </a:rPr>
              <a:t> </a:t>
            </a:r>
            <a:r>
              <a:rPr lang="en-US" sz="7000" dirty="0" err="1">
                <a:solidFill>
                  <a:srgbClr val="000000"/>
                </a:solidFill>
                <a:latin typeface="Bryndan Write"/>
              </a:rPr>
              <a:t>akun</a:t>
            </a:r>
            <a:endParaRPr lang="en-US" sz="7000" dirty="0">
              <a:solidFill>
                <a:srgbClr val="000000"/>
              </a:solidFill>
              <a:latin typeface="Bryndan Write"/>
            </a:endParaRPr>
          </a:p>
        </p:txBody>
      </p:sp>
      <p:sp>
        <p:nvSpPr>
          <p:cNvPr id="4" name="Freeform 4"/>
          <p:cNvSpPr/>
          <p:nvPr/>
        </p:nvSpPr>
        <p:spPr>
          <a:xfrm rot="20446486">
            <a:off x="12931696" y="3913953"/>
            <a:ext cx="3203158" cy="1081959"/>
          </a:xfrm>
          <a:custGeom>
            <a:avLst/>
            <a:gdLst/>
            <a:ahLst/>
            <a:cxnLst/>
            <a:rect l="l" t="t" r="r" b="b"/>
            <a:pathLst>
              <a:path w="4947445" h="1942997">
                <a:moveTo>
                  <a:pt x="0" y="0"/>
                </a:moveTo>
                <a:lnTo>
                  <a:pt x="4947445" y="0"/>
                </a:lnTo>
                <a:lnTo>
                  <a:pt x="4947445" y="1942997"/>
                </a:lnTo>
                <a:lnTo>
                  <a:pt x="0" y="1942997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4C425FC-AB0B-A787-375A-0057BE6559C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-9847877" y="4858900"/>
            <a:ext cx="7957174" cy="291262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AAF88B3-7FFC-9BD1-D938-338D48188B52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567028" y="4085450"/>
            <a:ext cx="7153943" cy="4714475"/>
          </a:xfrm>
          <a:prstGeom prst="rect">
            <a:avLst/>
          </a:prstGeom>
        </p:spPr>
      </p:pic>
      <p:sp>
        <p:nvSpPr>
          <p:cNvPr id="17" name="Freeform 5">
            <a:extLst>
              <a:ext uri="{FF2B5EF4-FFF2-40B4-BE49-F238E27FC236}">
                <a16:creationId xmlns:a16="http://schemas.microsoft.com/office/drawing/2014/main" id="{E8CBBA3C-8767-A2EE-BEA4-3B4E4B236C8F}"/>
              </a:ext>
            </a:extLst>
          </p:cNvPr>
          <p:cNvSpPr/>
          <p:nvPr/>
        </p:nvSpPr>
        <p:spPr>
          <a:xfrm rot="-1680835">
            <a:off x="2872122" y="2050929"/>
            <a:ext cx="1364676" cy="937905"/>
          </a:xfrm>
          <a:custGeom>
            <a:avLst/>
            <a:gdLst/>
            <a:ahLst/>
            <a:cxnLst/>
            <a:rect l="l" t="t" r="r" b="b"/>
            <a:pathLst>
              <a:path w="1364676" h="937905">
                <a:moveTo>
                  <a:pt x="0" y="0"/>
                </a:moveTo>
                <a:lnTo>
                  <a:pt x="1364676" y="0"/>
                </a:lnTo>
                <a:lnTo>
                  <a:pt x="1364676" y="937904"/>
                </a:lnTo>
                <a:lnTo>
                  <a:pt x="0" y="93790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392316882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</p:sp>
      <p:sp>
        <p:nvSpPr>
          <p:cNvPr id="3" name="Freeform 3"/>
          <p:cNvSpPr/>
          <p:nvPr/>
        </p:nvSpPr>
        <p:spPr>
          <a:xfrm rot="-5400000">
            <a:off x="5888283" y="-1029552"/>
            <a:ext cx="6511435" cy="12346104"/>
          </a:xfrm>
          <a:custGeom>
            <a:avLst/>
            <a:gdLst/>
            <a:ahLst/>
            <a:cxnLst/>
            <a:rect l="l" t="t" r="r" b="b"/>
            <a:pathLst>
              <a:path w="6511435" h="12346104">
                <a:moveTo>
                  <a:pt x="0" y="0"/>
                </a:moveTo>
                <a:lnTo>
                  <a:pt x="6511434" y="0"/>
                </a:lnTo>
                <a:lnTo>
                  <a:pt x="6511434" y="12346104"/>
                </a:lnTo>
                <a:lnTo>
                  <a:pt x="0" y="123461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45997"/>
            </a:stretch>
          </a:blipFill>
        </p:spPr>
      </p:sp>
      <p:sp>
        <p:nvSpPr>
          <p:cNvPr id="5" name="Freeform 5"/>
          <p:cNvSpPr/>
          <p:nvPr/>
        </p:nvSpPr>
        <p:spPr>
          <a:xfrm rot="-1680835">
            <a:off x="3418528" y="2328486"/>
            <a:ext cx="1364676" cy="937905"/>
          </a:xfrm>
          <a:custGeom>
            <a:avLst/>
            <a:gdLst/>
            <a:ahLst/>
            <a:cxnLst/>
            <a:rect l="l" t="t" r="r" b="b"/>
            <a:pathLst>
              <a:path w="1364676" h="937905">
                <a:moveTo>
                  <a:pt x="0" y="0"/>
                </a:moveTo>
                <a:lnTo>
                  <a:pt x="1364676" y="0"/>
                </a:lnTo>
                <a:lnTo>
                  <a:pt x="1364676" y="937904"/>
                </a:lnTo>
                <a:lnTo>
                  <a:pt x="0" y="93790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4440463" y="979589"/>
            <a:ext cx="1620925" cy="2086738"/>
          </a:xfrm>
          <a:custGeom>
            <a:avLst/>
            <a:gdLst/>
            <a:ahLst/>
            <a:cxnLst/>
            <a:rect l="l" t="t" r="r" b="b"/>
            <a:pathLst>
              <a:path w="1620925" h="2086738">
                <a:moveTo>
                  <a:pt x="0" y="0"/>
                </a:moveTo>
                <a:lnTo>
                  <a:pt x="1620925" y="0"/>
                </a:lnTo>
                <a:lnTo>
                  <a:pt x="1620925" y="2086737"/>
                </a:lnTo>
                <a:lnTo>
                  <a:pt x="0" y="208673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886740" y="7945113"/>
            <a:ext cx="3281277" cy="3239516"/>
          </a:xfrm>
          <a:custGeom>
            <a:avLst/>
            <a:gdLst/>
            <a:ahLst/>
            <a:cxnLst/>
            <a:rect l="l" t="t" r="r" b="b"/>
            <a:pathLst>
              <a:path w="3281277" h="3239516">
                <a:moveTo>
                  <a:pt x="0" y="0"/>
                </a:moveTo>
                <a:lnTo>
                  <a:pt x="3281278" y="0"/>
                </a:lnTo>
                <a:lnTo>
                  <a:pt x="3281278" y="3239516"/>
                </a:lnTo>
                <a:lnTo>
                  <a:pt x="0" y="323951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386262" y="-542951"/>
            <a:ext cx="2280323" cy="3143302"/>
          </a:xfrm>
          <a:custGeom>
            <a:avLst/>
            <a:gdLst/>
            <a:ahLst/>
            <a:cxnLst/>
            <a:rect l="l" t="t" r="r" b="b"/>
            <a:pathLst>
              <a:path w="2280323" h="3143302">
                <a:moveTo>
                  <a:pt x="0" y="0"/>
                </a:moveTo>
                <a:lnTo>
                  <a:pt x="2280322" y="0"/>
                </a:lnTo>
                <a:lnTo>
                  <a:pt x="2280322" y="3143302"/>
                </a:lnTo>
                <a:lnTo>
                  <a:pt x="0" y="314330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10800000">
            <a:off x="16322283" y="7945113"/>
            <a:ext cx="2280323" cy="3143302"/>
          </a:xfrm>
          <a:custGeom>
            <a:avLst/>
            <a:gdLst/>
            <a:ahLst/>
            <a:cxnLst/>
            <a:rect l="l" t="t" r="r" b="b"/>
            <a:pathLst>
              <a:path w="2280323" h="3143302">
                <a:moveTo>
                  <a:pt x="0" y="0"/>
                </a:moveTo>
                <a:lnTo>
                  <a:pt x="2280323" y="0"/>
                </a:lnTo>
                <a:lnTo>
                  <a:pt x="2280323" y="3143302"/>
                </a:lnTo>
                <a:lnTo>
                  <a:pt x="0" y="314330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4100866" y="3333738"/>
            <a:ext cx="10086269" cy="966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64"/>
              </a:lnSpc>
            </a:pPr>
            <a:r>
              <a:rPr lang="en-US" sz="2400" dirty="0" err="1">
                <a:solidFill>
                  <a:srgbClr val="000000"/>
                </a:solidFill>
                <a:latin typeface="Now"/>
              </a:rPr>
              <a:t>Klik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create account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jika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sudah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selesai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, dan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akun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kalian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kurang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satu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langkah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lagi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akan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berhasil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dibuat</a:t>
            </a:r>
            <a:endParaRPr lang="en-US" sz="2400" dirty="0">
              <a:solidFill>
                <a:srgbClr val="000000"/>
              </a:solidFill>
              <a:latin typeface="Now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4224712" y="2325387"/>
            <a:ext cx="9838576" cy="745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40"/>
              </a:lnSpc>
            </a:pPr>
            <a:r>
              <a:rPr lang="en-US" sz="7000" dirty="0" err="1">
                <a:solidFill>
                  <a:srgbClr val="000000"/>
                </a:solidFill>
                <a:latin typeface="Bryndan Write"/>
              </a:rPr>
              <a:t>Membuat</a:t>
            </a:r>
            <a:r>
              <a:rPr lang="en-US" sz="7000" dirty="0">
                <a:solidFill>
                  <a:srgbClr val="000000"/>
                </a:solidFill>
                <a:latin typeface="Bryndan Write"/>
              </a:rPr>
              <a:t> </a:t>
            </a:r>
            <a:r>
              <a:rPr lang="en-US" sz="7000" dirty="0" err="1">
                <a:solidFill>
                  <a:srgbClr val="000000"/>
                </a:solidFill>
                <a:latin typeface="Bryndan Write"/>
              </a:rPr>
              <a:t>akun</a:t>
            </a:r>
            <a:endParaRPr lang="en-US" sz="7000" dirty="0">
              <a:solidFill>
                <a:srgbClr val="000000"/>
              </a:solidFill>
              <a:latin typeface="Bryndan Write"/>
            </a:endParaRPr>
          </a:p>
        </p:txBody>
      </p:sp>
      <p:sp>
        <p:nvSpPr>
          <p:cNvPr id="4" name="Freeform 4"/>
          <p:cNvSpPr/>
          <p:nvPr/>
        </p:nvSpPr>
        <p:spPr>
          <a:xfrm rot="20446486">
            <a:off x="12931696" y="3913953"/>
            <a:ext cx="3203158" cy="1081959"/>
          </a:xfrm>
          <a:custGeom>
            <a:avLst/>
            <a:gdLst/>
            <a:ahLst/>
            <a:cxnLst/>
            <a:rect l="l" t="t" r="r" b="b"/>
            <a:pathLst>
              <a:path w="4947445" h="1942997">
                <a:moveTo>
                  <a:pt x="0" y="0"/>
                </a:moveTo>
                <a:lnTo>
                  <a:pt x="4947445" y="0"/>
                </a:lnTo>
                <a:lnTo>
                  <a:pt x="4947445" y="1942997"/>
                </a:lnTo>
                <a:lnTo>
                  <a:pt x="0" y="1942997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C1EC7E6-EFC4-7CB0-FE63-529B74CA1D2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222285" y="5207965"/>
            <a:ext cx="11843429" cy="1790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19038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</p:sp>
      <p:sp>
        <p:nvSpPr>
          <p:cNvPr id="3" name="Freeform 3"/>
          <p:cNvSpPr/>
          <p:nvPr/>
        </p:nvSpPr>
        <p:spPr>
          <a:xfrm rot="-5400000">
            <a:off x="5888283" y="-1029552"/>
            <a:ext cx="6511435" cy="12346104"/>
          </a:xfrm>
          <a:custGeom>
            <a:avLst/>
            <a:gdLst/>
            <a:ahLst/>
            <a:cxnLst/>
            <a:rect l="l" t="t" r="r" b="b"/>
            <a:pathLst>
              <a:path w="6511435" h="12346104">
                <a:moveTo>
                  <a:pt x="0" y="0"/>
                </a:moveTo>
                <a:lnTo>
                  <a:pt x="6511434" y="0"/>
                </a:lnTo>
                <a:lnTo>
                  <a:pt x="6511434" y="12346104"/>
                </a:lnTo>
                <a:lnTo>
                  <a:pt x="0" y="123461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45997"/>
            </a:stretch>
          </a:blipFill>
        </p:spPr>
      </p:sp>
      <p:sp>
        <p:nvSpPr>
          <p:cNvPr id="5" name="Freeform 5"/>
          <p:cNvSpPr/>
          <p:nvPr/>
        </p:nvSpPr>
        <p:spPr>
          <a:xfrm rot="-1680835">
            <a:off x="3418528" y="2328486"/>
            <a:ext cx="1364676" cy="937905"/>
          </a:xfrm>
          <a:custGeom>
            <a:avLst/>
            <a:gdLst/>
            <a:ahLst/>
            <a:cxnLst/>
            <a:rect l="l" t="t" r="r" b="b"/>
            <a:pathLst>
              <a:path w="1364676" h="937905">
                <a:moveTo>
                  <a:pt x="0" y="0"/>
                </a:moveTo>
                <a:lnTo>
                  <a:pt x="1364676" y="0"/>
                </a:lnTo>
                <a:lnTo>
                  <a:pt x="1364676" y="937904"/>
                </a:lnTo>
                <a:lnTo>
                  <a:pt x="0" y="93790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4440463" y="979589"/>
            <a:ext cx="1620925" cy="2086738"/>
          </a:xfrm>
          <a:custGeom>
            <a:avLst/>
            <a:gdLst/>
            <a:ahLst/>
            <a:cxnLst/>
            <a:rect l="l" t="t" r="r" b="b"/>
            <a:pathLst>
              <a:path w="1620925" h="2086738">
                <a:moveTo>
                  <a:pt x="0" y="0"/>
                </a:moveTo>
                <a:lnTo>
                  <a:pt x="1620925" y="0"/>
                </a:lnTo>
                <a:lnTo>
                  <a:pt x="1620925" y="2086737"/>
                </a:lnTo>
                <a:lnTo>
                  <a:pt x="0" y="208673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886740" y="7945113"/>
            <a:ext cx="3281277" cy="3239516"/>
          </a:xfrm>
          <a:custGeom>
            <a:avLst/>
            <a:gdLst/>
            <a:ahLst/>
            <a:cxnLst/>
            <a:rect l="l" t="t" r="r" b="b"/>
            <a:pathLst>
              <a:path w="3281277" h="3239516">
                <a:moveTo>
                  <a:pt x="0" y="0"/>
                </a:moveTo>
                <a:lnTo>
                  <a:pt x="3281278" y="0"/>
                </a:lnTo>
                <a:lnTo>
                  <a:pt x="3281278" y="3239516"/>
                </a:lnTo>
                <a:lnTo>
                  <a:pt x="0" y="323951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386262" y="-542951"/>
            <a:ext cx="2280323" cy="3143302"/>
          </a:xfrm>
          <a:custGeom>
            <a:avLst/>
            <a:gdLst/>
            <a:ahLst/>
            <a:cxnLst/>
            <a:rect l="l" t="t" r="r" b="b"/>
            <a:pathLst>
              <a:path w="2280323" h="3143302">
                <a:moveTo>
                  <a:pt x="0" y="0"/>
                </a:moveTo>
                <a:lnTo>
                  <a:pt x="2280322" y="0"/>
                </a:lnTo>
                <a:lnTo>
                  <a:pt x="2280322" y="3143302"/>
                </a:lnTo>
                <a:lnTo>
                  <a:pt x="0" y="314330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10800000">
            <a:off x="16322283" y="7945113"/>
            <a:ext cx="2280323" cy="3143302"/>
          </a:xfrm>
          <a:custGeom>
            <a:avLst/>
            <a:gdLst/>
            <a:ahLst/>
            <a:cxnLst/>
            <a:rect l="l" t="t" r="r" b="b"/>
            <a:pathLst>
              <a:path w="2280323" h="3143302">
                <a:moveTo>
                  <a:pt x="0" y="0"/>
                </a:moveTo>
                <a:lnTo>
                  <a:pt x="2280323" y="0"/>
                </a:lnTo>
                <a:lnTo>
                  <a:pt x="2280323" y="3143302"/>
                </a:lnTo>
                <a:lnTo>
                  <a:pt x="0" y="314330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4100866" y="3333738"/>
            <a:ext cx="10086269" cy="966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64"/>
              </a:lnSpc>
            </a:pPr>
            <a:r>
              <a:rPr lang="en-US" sz="2400" dirty="0">
                <a:solidFill>
                  <a:srgbClr val="000000"/>
                </a:solidFill>
                <a:latin typeface="Now"/>
              </a:rPr>
              <a:t>Masukkan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kode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verifikasi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yang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dikirim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ke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email kalian. Jika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ada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kesalahan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penulisan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email,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klik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update your email address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224712" y="2325387"/>
            <a:ext cx="9838576" cy="745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40"/>
              </a:lnSpc>
            </a:pPr>
            <a:r>
              <a:rPr lang="en-US" sz="7000" dirty="0" err="1">
                <a:solidFill>
                  <a:srgbClr val="000000"/>
                </a:solidFill>
                <a:latin typeface="Bryndan Write"/>
              </a:rPr>
              <a:t>Membuat</a:t>
            </a:r>
            <a:r>
              <a:rPr lang="en-US" sz="7000" dirty="0">
                <a:solidFill>
                  <a:srgbClr val="000000"/>
                </a:solidFill>
                <a:latin typeface="Bryndan Write"/>
              </a:rPr>
              <a:t> </a:t>
            </a:r>
            <a:r>
              <a:rPr lang="en-US" sz="7000" dirty="0" err="1">
                <a:solidFill>
                  <a:srgbClr val="000000"/>
                </a:solidFill>
                <a:latin typeface="Bryndan Write"/>
              </a:rPr>
              <a:t>akun</a:t>
            </a:r>
            <a:endParaRPr lang="en-US" sz="7000" dirty="0">
              <a:solidFill>
                <a:srgbClr val="000000"/>
              </a:solidFill>
              <a:latin typeface="Bryndan Write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147FA7A-6691-8E85-1BE5-53B33D3F695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329045" y="4493830"/>
            <a:ext cx="7629910" cy="3814955"/>
          </a:xfrm>
          <a:prstGeom prst="rect">
            <a:avLst/>
          </a:prstGeom>
        </p:spPr>
      </p:pic>
      <p:sp>
        <p:nvSpPr>
          <p:cNvPr id="4" name="Freeform 4"/>
          <p:cNvSpPr/>
          <p:nvPr/>
        </p:nvSpPr>
        <p:spPr>
          <a:xfrm>
            <a:off x="11859991" y="5053725"/>
            <a:ext cx="3203158" cy="1081959"/>
          </a:xfrm>
          <a:custGeom>
            <a:avLst/>
            <a:gdLst/>
            <a:ahLst/>
            <a:cxnLst/>
            <a:rect l="l" t="t" r="r" b="b"/>
            <a:pathLst>
              <a:path w="4947445" h="1942997">
                <a:moveTo>
                  <a:pt x="0" y="0"/>
                </a:moveTo>
                <a:lnTo>
                  <a:pt x="4947445" y="0"/>
                </a:lnTo>
                <a:lnTo>
                  <a:pt x="4947445" y="1942997"/>
                </a:lnTo>
                <a:lnTo>
                  <a:pt x="0" y="1942997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176669766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</p:sp>
      <p:sp>
        <p:nvSpPr>
          <p:cNvPr id="3" name="Freeform 3"/>
          <p:cNvSpPr/>
          <p:nvPr/>
        </p:nvSpPr>
        <p:spPr>
          <a:xfrm rot="-5400000">
            <a:off x="10345983" y="1523999"/>
            <a:ext cx="6511435" cy="7238999"/>
          </a:xfrm>
          <a:custGeom>
            <a:avLst/>
            <a:gdLst/>
            <a:ahLst/>
            <a:cxnLst/>
            <a:rect l="l" t="t" r="r" b="b"/>
            <a:pathLst>
              <a:path w="6511435" h="12346104">
                <a:moveTo>
                  <a:pt x="0" y="0"/>
                </a:moveTo>
                <a:lnTo>
                  <a:pt x="6511434" y="0"/>
                </a:lnTo>
                <a:lnTo>
                  <a:pt x="6511434" y="12346104"/>
                </a:lnTo>
                <a:lnTo>
                  <a:pt x="0" y="123461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45997"/>
            </a:stretch>
          </a:blipFill>
        </p:spPr>
      </p:sp>
      <p:sp>
        <p:nvSpPr>
          <p:cNvPr id="5" name="Freeform 5"/>
          <p:cNvSpPr/>
          <p:nvPr/>
        </p:nvSpPr>
        <p:spPr>
          <a:xfrm rot="-1680835">
            <a:off x="3418528" y="2328486"/>
            <a:ext cx="1364676" cy="937905"/>
          </a:xfrm>
          <a:custGeom>
            <a:avLst/>
            <a:gdLst/>
            <a:ahLst/>
            <a:cxnLst/>
            <a:rect l="l" t="t" r="r" b="b"/>
            <a:pathLst>
              <a:path w="1364676" h="937905">
                <a:moveTo>
                  <a:pt x="0" y="0"/>
                </a:moveTo>
                <a:lnTo>
                  <a:pt x="1364676" y="0"/>
                </a:lnTo>
                <a:lnTo>
                  <a:pt x="1364676" y="937904"/>
                </a:lnTo>
                <a:lnTo>
                  <a:pt x="0" y="93790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4440463" y="979589"/>
            <a:ext cx="1620925" cy="2086738"/>
          </a:xfrm>
          <a:custGeom>
            <a:avLst/>
            <a:gdLst/>
            <a:ahLst/>
            <a:cxnLst/>
            <a:rect l="l" t="t" r="r" b="b"/>
            <a:pathLst>
              <a:path w="1620925" h="2086738">
                <a:moveTo>
                  <a:pt x="0" y="0"/>
                </a:moveTo>
                <a:lnTo>
                  <a:pt x="1620925" y="0"/>
                </a:lnTo>
                <a:lnTo>
                  <a:pt x="1620925" y="2086737"/>
                </a:lnTo>
                <a:lnTo>
                  <a:pt x="0" y="208673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886740" y="7945113"/>
            <a:ext cx="3281277" cy="3239516"/>
          </a:xfrm>
          <a:custGeom>
            <a:avLst/>
            <a:gdLst/>
            <a:ahLst/>
            <a:cxnLst/>
            <a:rect l="l" t="t" r="r" b="b"/>
            <a:pathLst>
              <a:path w="3281277" h="3239516">
                <a:moveTo>
                  <a:pt x="0" y="0"/>
                </a:moveTo>
                <a:lnTo>
                  <a:pt x="3281278" y="0"/>
                </a:lnTo>
                <a:lnTo>
                  <a:pt x="3281278" y="3239516"/>
                </a:lnTo>
                <a:lnTo>
                  <a:pt x="0" y="323951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386262" y="-542951"/>
            <a:ext cx="2280323" cy="3143302"/>
          </a:xfrm>
          <a:custGeom>
            <a:avLst/>
            <a:gdLst/>
            <a:ahLst/>
            <a:cxnLst/>
            <a:rect l="l" t="t" r="r" b="b"/>
            <a:pathLst>
              <a:path w="2280323" h="3143302">
                <a:moveTo>
                  <a:pt x="0" y="0"/>
                </a:moveTo>
                <a:lnTo>
                  <a:pt x="2280322" y="0"/>
                </a:lnTo>
                <a:lnTo>
                  <a:pt x="2280322" y="3143302"/>
                </a:lnTo>
                <a:lnTo>
                  <a:pt x="0" y="314330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10800000">
            <a:off x="16322283" y="7945113"/>
            <a:ext cx="2280323" cy="3143302"/>
          </a:xfrm>
          <a:custGeom>
            <a:avLst/>
            <a:gdLst/>
            <a:ahLst/>
            <a:cxnLst/>
            <a:rect l="l" t="t" r="r" b="b"/>
            <a:pathLst>
              <a:path w="2280323" h="3143302">
                <a:moveTo>
                  <a:pt x="0" y="0"/>
                </a:moveTo>
                <a:lnTo>
                  <a:pt x="2280323" y="0"/>
                </a:lnTo>
                <a:lnTo>
                  <a:pt x="2280323" y="3143302"/>
                </a:lnTo>
                <a:lnTo>
                  <a:pt x="0" y="314330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0470446" y="4570612"/>
            <a:ext cx="6293554" cy="14661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864"/>
              </a:lnSpc>
            </a:pPr>
            <a:r>
              <a:rPr lang="en-US" sz="2400" dirty="0" err="1">
                <a:solidFill>
                  <a:srgbClr val="000000"/>
                </a:solidFill>
                <a:latin typeface="Now"/>
              </a:rPr>
              <a:t>Setelah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berhasil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dibuat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,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selanjutnya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ada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pengisian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angket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github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.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Isikan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seperti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yang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ada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di slides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ini</a:t>
            </a:r>
            <a:endParaRPr lang="en-US" sz="2400" dirty="0">
              <a:solidFill>
                <a:srgbClr val="000000"/>
              </a:solidFill>
              <a:latin typeface="Now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0577476" y="2632955"/>
            <a:ext cx="6186524" cy="7459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740"/>
              </a:lnSpc>
            </a:pPr>
            <a:r>
              <a:rPr lang="en-US" sz="7000" dirty="0" err="1">
                <a:solidFill>
                  <a:srgbClr val="000000"/>
                </a:solidFill>
                <a:latin typeface="Bryndan Write"/>
              </a:rPr>
              <a:t>Finalisasi</a:t>
            </a:r>
            <a:r>
              <a:rPr lang="en-US" sz="7000" dirty="0">
                <a:solidFill>
                  <a:srgbClr val="000000"/>
                </a:solidFill>
                <a:latin typeface="Bryndan Write"/>
              </a:rPr>
              <a:t> Akun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98666C3-1394-44D4-597F-2AA6DBFD2AB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10411" y="1001868"/>
            <a:ext cx="9189829" cy="8596356"/>
          </a:xfrm>
          <a:prstGeom prst="rect">
            <a:avLst/>
          </a:prstGeom>
        </p:spPr>
      </p:pic>
      <p:sp>
        <p:nvSpPr>
          <p:cNvPr id="4" name="Freeform 4"/>
          <p:cNvSpPr/>
          <p:nvPr/>
        </p:nvSpPr>
        <p:spPr>
          <a:xfrm>
            <a:off x="7937252" y="7317257"/>
            <a:ext cx="3203158" cy="1081959"/>
          </a:xfrm>
          <a:custGeom>
            <a:avLst/>
            <a:gdLst/>
            <a:ahLst/>
            <a:cxnLst/>
            <a:rect l="l" t="t" r="r" b="b"/>
            <a:pathLst>
              <a:path w="4947445" h="1942997">
                <a:moveTo>
                  <a:pt x="0" y="0"/>
                </a:moveTo>
                <a:lnTo>
                  <a:pt x="4947445" y="0"/>
                </a:lnTo>
                <a:lnTo>
                  <a:pt x="4947445" y="1942997"/>
                </a:lnTo>
                <a:lnTo>
                  <a:pt x="0" y="1942997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40930235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</p:sp>
      <p:sp>
        <p:nvSpPr>
          <p:cNvPr id="3" name="Freeform 3"/>
          <p:cNvSpPr/>
          <p:nvPr/>
        </p:nvSpPr>
        <p:spPr>
          <a:xfrm rot="-5400000">
            <a:off x="10345983" y="1523999"/>
            <a:ext cx="6511435" cy="7238999"/>
          </a:xfrm>
          <a:custGeom>
            <a:avLst/>
            <a:gdLst/>
            <a:ahLst/>
            <a:cxnLst/>
            <a:rect l="l" t="t" r="r" b="b"/>
            <a:pathLst>
              <a:path w="6511435" h="12346104">
                <a:moveTo>
                  <a:pt x="0" y="0"/>
                </a:moveTo>
                <a:lnTo>
                  <a:pt x="6511434" y="0"/>
                </a:lnTo>
                <a:lnTo>
                  <a:pt x="6511434" y="12346104"/>
                </a:lnTo>
                <a:lnTo>
                  <a:pt x="0" y="123461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45997"/>
            </a:stretch>
          </a:blipFill>
        </p:spPr>
      </p:sp>
      <p:sp>
        <p:nvSpPr>
          <p:cNvPr id="5" name="Freeform 5"/>
          <p:cNvSpPr/>
          <p:nvPr/>
        </p:nvSpPr>
        <p:spPr>
          <a:xfrm rot="-1680835">
            <a:off x="3418528" y="2328486"/>
            <a:ext cx="1364676" cy="937905"/>
          </a:xfrm>
          <a:custGeom>
            <a:avLst/>
            <a:gdLst/>
            <a:ahLst/>
            <a:cxnLst/>
            <a:rect l="l" t="t" r="r" b="b"/>
            <a:pathLst>
              <a:path w="1364676" h="937905">
                <a:moveTo>
                  <a:pt x="0" y="0"/>
                </a:moveTo>
                <a:lnTo>
                  <a:pt x="1364676" y="0"/>
                </a:lnTo>
                <a:lnTo>
                  <a:pt x="1364676" y="937904"/>
                </a:lnTo>
                <a:lnTo>
                  <a:pt x="0" y="93790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4440463" y="979589"/>
            <a:ext cx="1620925" cy="2086738"/>
          </a:xfrm>
          <a:custGeom>
            <a:avLst/>
            <a:gdLst/>
            <a:ahLst/>
            <a:cxnLst/>
            <a:rect l="l" t="t" r="r" b="b"/>
            <a:pathLst>
              <a:path w="1620925" h="2086738">
                <a:moveTo>
                  <a:pt x="0" y="0"/>
                </a:moveTo>
                <a:lnTo>
                  <a:pt x="1620925" y="0"/>
                </a:lnTo>
                <a:lnTo>
                  <a:pt x="1620925" y="2086737"/>
                </a:lnTo>
                <a:lnTo>
                  <a:pt x="0" y="208673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886740" y="7945113"/>
            <a:ext cx="3281277" cy="3239516"/>
          </a:xfrm>
          <a:custGeom>
            <a:avLst/>
            <a:gdLst/>
            <a:ahLst/>
            <a:cxnLst/>
            <a:rect l="l" t="t" r="r" b="b"/>
            <a:pathLst>
              <a:path w="3281277" h="3239516">
                <a:moveTo>
                  <a:pt x="0" y="0"/>
                </a:moveTo>
                <a:lnTo>
                  <a:pt x="3281278" y="0"/>
                </a:lnTo>
                <a:lnTo>
                  <a:pt x="3281278" y="3239516"/>
                </a:lnTo>
                <a:lnTo>
                  <a:pt x="0" y="323951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386262" y="-542951"/>
            <a:ext cx="2280323" cy="3143302"/>
          </a:xfrm>
          <a:custGeom>
            <a:avLst/>
            <a:gdLst/>
            <a:ahLst/>
            <a:cxnLst/>
            <a:rect l="l" t="t" r="r" b="b"/>
            <a:pathLst>
              <a:path w="2280323" h="3143302">
                <a:moveTo>
                  <a:pt x="0" y="0"/>
                </a:moveTo>
                <a:lnTo>
                  <a:pt x="2280322" y="0"/>
                </a:lnTo>
                <a:lnTo>
                  <a:pt x="2280322" y="3143302"/>
                </a:lnTo>
                <a:lnTo>
                  <a:pt x="0" y="314330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10800000">
            <a:off x="16322283" y="7945113"/>
            <a:ext cx="2280323" cy="3143302"/>
          </a:xfrm>
          <a:custGeom>
            <a:avLst/>
            <a:gdLst/>
            <a:ahLst/>
            <a:cxnLst/>
            <a:rect l="l" t="t" r="r" b="b"/>
            <a:pathLst>
              <a:path w="2280323" h="3143302">
                <a:moveTo>
                  <a:pt x="0" y="0"/>
                </a:moveTo>
                <a:lnTo>
                  <a:pt x="2280323" y="0"/>
                </a:lnTo>
                <a:lnTo>
                  <a:pt x="2280323" y="3143302"/>
                </a:lnTo>
                <a:lnTo>
                  <a:pt x="0" y="314330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0470446" y="4570612"/>
            <a:ext cx="6293554" cy="4658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864"/>
              </a:lnSpc>
            </a:pPr>
            <a:r>
              <a:rPr lang="en-US" sz="2400" dirty="0" err="1">
                <a:solidFill>
                  <a:srgbClr val="000000"/>
                </a:solidFill>
                <a:latin typeface="Now"/>
              </a:rPr>
              <a:t>Kosongi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,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lalu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continue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577476" y="2632955"/>
            <a:ext cx="6186524" cy="7459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740"/>
              </a:lnSpc>
            </a:pPr>
            <a:r>
              <a:rPr lang="en-US" sz="7000" dirty="0" err="1">
                <a:solidFill>
                  <a:srgbClr val="000000"/>
                </a:solidFill>
                <a:latin typeface="Bryndan Write"/>
              </a:rPr>
              <a:t>Finalisasi</a:t>
            </a:r>
            <a:r>
              <a:rPr lang="en-US" sz="7000" dirty="0">
                <a:solidFill>
                  <a:srgbClr val="000000"/>
                </a:solidFill>
                <a:latin typeface="Bryndan Write"/>
              </a:rPr>
              <a:t> Akun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398371F-532E-B22F-FDE2-F753B33EC23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53898" y="500815"/>
            <a:ext cx="8803936" cy="9138485"/>
          </a:xfrm>
          <a:prstGeom prst="rect">
            <a:avLst/>
          </a:prstGeom>
        </p:spPr>
      </p:pic>
      <p:sp>
        <p:nvSpPr>
          <p:cNvPr id="4" name="Freeform 4"/>
          <p:cNvSpPr/>
          <p:nvPr/>
        </p:nvSpPr>
        <p:spPr>
          <a:xfrm>
            <a:off x="7937252" y="7317257"/>
            <a:ext cx="3203158" cy="1081959"/>
          </a:xfrm>
          <a:custGeom>
            <a:avLst/>
            <a:gdLst/>
            <a:ahLst/>
            <a:cxnLst/>
            <a:rect l="l" t="t" r="r" b="b"/>
            <a:pathLst>
              <a:path w="4947445" h="1942997">
                <a:moveTo>
                  <a:pt x="0" y="0"/>
                </a:moveTo>
                <a:lnTo>
                  <a:pt x="4947445" y="0"/>
                </a:lnTo>
                <a:lnTo>
                  <a:pt x="4947445" y="1942997"/>
                </a:lnTo>
                <a:lnTo>
                  <a:pt x="0" y="1942997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164298343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</p:sp>
      <p:sp>
        <p:nvSpPr>
          <p:cNvPr id="3" name="Freeform 3"/>
          <p:cNvSpPr/>
          <p:nvPr/>
        </p:nvSpPr>
        <p:spPr>
          <a:xfrm rot="-5400000">
            <a:off x="10345983" y="1523999"/>
            <a:ext cx="6511435" cy="7238999"/>
          </a:xfrm>
          <a:custGeom>
            <a:avLst/>
            <a:gdLst/>
            <a:ahLst/>
            <a:cxnLst/>
            <a:rect l="l" t="t" r="r" b="b"/>
            <a:pathLst>
              <a:path w="6511435" h="12346104">
                <a:moveTo>
                  <a:pt x="0" y="0"/>
                </a:moveTo>
                <a:lnTo>
                  <a:pt x="6511434" y="0"/>
                </a:lnTo>
                <a:lnTo>
                  <a:pt x="6511434" y="12346104"/>
                </a:lnTo>
                <a:lnTo>
                  <a:pt x="0" y="123461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45997"/>
            </a:stretch>
          </a:blipFill>
        </p:spPr>
      </p:sp>
      <p:sp>
        <p:nvSpPr>
          <p:cNvPr id="5" name="Freeform 5"/>
          <p:cNvSpPr/>
          <p:nvPr/>
        </p:nvSpPr>
        <p:spPr>
          <a:xfrm rot="-1680835">
            <a:off x="3418528" y="2328486"/>
            <a:ext cx="1364676" cy="937905"/>
          </a:xfrm>
          <a:custGeom>
            <a:avLst/>
            <a:gdLst/>
            <a:ahLst/>
            <a:cxnLst/>
            <a:rect l="l" t="t" r="r" b="b"/>
            <a:pathLst>
              <a:path w="1364676" h="937905">
                <a:moveTo>
                  <a:pt x="0" y="0"/>
                </a:moveTo>
                <a:lnTo>
                  <a:pt x="1364676" y="0"/>
                </a:lnTo>
                <a:lnTo>
                  <a:pt x="1364676" y="937904"/>
                </a:lnTo>
                <a:lnTo>
                  <a:pt x="0" y="93790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4440463" y="979589"/>
            <a:ext cx="1620925" cy="2086738"/>
          </a:xfrm>
          <a:custGeom>
            <a:avLst/>
            <a:gdLst/>
            <a:ahLst/>
            <a:cxnLst/>
            <a:rect l="l" t="t" r="r" b="b"/>
            <a:pathLst>
              <a:path w="1620925" h="2086738">
                <a:moveTo>
                  <a:pt x="0" y="0"/>
                </a:moveTo>
                <a:lnTo>
                  <a:pt x="1620925" y="0"/>
                </a:lnTo>
                <a:lnTo>
                  <a:pt x="1620925" y="2086737"/>
                </a:lnTo>
                <a:lnTo>
                  <a:pt x="0" y="208673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886740" y="7945113"/>
            <a:ext cx="3281277" cy="3239516"/>
          </a:xfrm>
          <a:custGeom>
            <a:avLst/>
            <a:gdLst/>
            <a:ahLst/>
            <a:cxnLst/>
            <a:rect l="l" t="t" r="r" b="b"/>
            <a:pathLst>
              <a:path w="3281277" h="3239516">
                <a:moveTo>
                  <a:pt x="0" y="0"/>
                </a:moveTo>
                <a:lnTo>
                  <a:pt x="3281278" y="0"/>
                </a:lnTo>
                <a:lnTo>
                  <a:pt x="3281278" y="3239516"/>
                </a:lnTo>
                <a:lnTo>
                  <a:pt x="0" y="323951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386262" y="-542951"/>
            <a:ext cx="2280323" cy="3143302"/>
          </a:xfrm>
          <a:custGeom>
            <a:avLst/>
            <a:gdLst/>
            <a:ahLst/>
            <a:cxnLst/>
            <a:rect l="l" t="t" r="r" b="b"/>
            <a:pathLst>
              <a:path w="2280323" h="3143302">
                <a:moveTo>
                  <a:pt x="0" y="0"/>
                </a:moveTo>
                <a:lnTo>
                  <a:pt x="2280322" y="0"/>
                </a:lnTo>
                <a:lnTo>
                  <a:pt x="2280322" y="3143302"/>
                </a:lnTo>
                <a:lnTo>
                  <a:pt x="0" y="314330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10800000">
            <a:off x="16322283" y="7945113"/>
            <a:ext cx="2280323" cy="3143302"/>
          </a:xfrm>
          <a:custGeom>
            <a:avLst/>
            <a:gdLst/>
            <a:ahLst/>
            <a:cxnLst/>
            <a:rect l="l" t="t" r="r" b="b"/>
            <a:pathLst>
              <a:path w="2280323" h="3143302">
                <a:moveTo>
                  <a:pt x="0" y="0"/>
                </a:moveTo>
                <a:lnTo>
                  <a:pt x="2280323" y="0"/>
                </a:lnTo>
                <a:lnTo>
                  <a:pt x="2280323" y="3143302"/>
                </a:lnTo>
                <a:lnTo>
                  <a:pt x="0" y="314330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0470446" y="4570612"/>
            <a:ext cx="6293554" cy="4658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864"/>
              </a:lnSpc>
            </a:pPr>
            <a:r>
              <a:rPr lang="en-US" sz="2400" dirty="0">
                <a:solidFill>
                  <a:srgbClr val="000000"/>
                </a:solidFill>
                <a:latin typeface="Now"/>
              </a:rPr>
              <a:t>Scroll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ke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bawah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,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lalu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klik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continute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for free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577476" y="2632955"/>
            <a:ext cx="6186524" cy="7459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740"/>
              </a:lnSpc>
            </a:pPr>
            <a:r>
              <a:rPr lang="en-US" sz="7000" dirty="0" err="1">
                <a:solidFill>
                  <a:srgbClr val="000000"/>
                </a:solidFill>
                <a:latin typeface="Bryndan Write"/>
              </a:rPr>
              <a:t>Finalisasi</a:t>
            </a:r>
            <a:r>
              <a:rPr lang="en-US" sz="7000" dirty="0">
                <a:solidFill>
                  <a:srgbClr val="000000"/>
                </a:solidFill>
                <a:latin typeface="Bryndan Write"/>
              </a:rPr>
              <a:t> Akun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BDAE0C4-24CD-5056-5AC2-CB1EA6BF27F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18347" y="1246682"/>
            <a:ext cx="9006654" cy="7793636"/>
          </a:xfrm>
          <a:prstGeom prst="rect">
            <a:avLst/>
          </a:prstGeom>
        </p:spPr>
      </p:pic>
      <p:sp>
        <p:nvSpPr>
          <p:cNvPr id="4" name="Freeform 4"/>
          <p:cNvSpPr/>
          <p:nvPr/>
        </p:nvSpPr>
        <p:spPr>
          <a:xfrm>
            <a:off x="7756831" y="6924290"/>
            <a:ext cx="3203158" cy="1081959"/>
          </a:xfrm>
          <a:custGeom>
            <a:avLst/>
            <a:gdLst/>
            <a:ahLst/>
            <a:cxnLst/>
            <a:rect l="l" t="t" r="r" b="b"/>
            <a:pathLst>
              <a:path w="4947445" h="1942997">
                <a:moveTo>
                  <a:pt x="0" y="0"/>
                </a:moveTo>
                <a:lnTo>
                  <a:pt x="4947445" y="0"/>
                </a:lnTo>
                <a:lnTo>
                  <a:pt x="4947445" y="1942997"/>
                </a:lnTo>
                <a:lnTo>
                  <a:pt x="0" y="1942997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2526000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</p:sp>
      <p:sp>
        <p:nvSpPr>
          <p:cNvPr id="3" name="Freeform 3"/>
          <p:cNvSpPr/>
          <p:nvPr/>
        </p:nvSpPr>
        <p:spPr>
          <a:xfrm rot="-5400000">
            <a:off x="845148" y="49073"/>
            <a:ext cx="6511435" cy="7238999"/>
          </a:xfrm>
          <a:custGeom>
            <a:avLst/>
            <a:gdLst/>
            <a:ahLst/>
            <a:cxnLst/>
            <a:rect l="l" t="t" r="r" b="b"/>
            <a:pathLst>
              <a:path w="6511435" h="12346104">
                <a:moveTo>
                  <a:pt x="0" y="0"/>
                </a:moveTo>
                <a:lnTo>
                  <a:pt x="6511434" y="0"/>
                </a:lnTo>
                <a:lnTo>
                  <a:pt x="6511434" y="12346104"/>
                </a:lnTo>
                <a:lnTo>
                  <a:pt x="0" y="123461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45997"/>
            </a:stretch>
          </a:blipFill>
        </p:spPr>
      </p:sp>
      <p:sp>
        <p:nvSpPr>
          <p:cNvPr id="5" name="Freeform 5"/>
          <p:cNvSpPr/>
          <p:nvPr/>
        </p:nvSpPr>
        <p:spPr>
          <a:xfrm rot="-1680835">
            <a:off x="122692" y="214970"/>
            <a:ext cx="1364676" cy="937905"/>
          </a:xfrm>
          <a:custGeom>
            <a:avLst/>
            <a:gdLst/>
            <a:ahLst/>
            <a:cxnLst/>
            <a:rect l="l" t="t" r="r" b="b"/>
            <a:pathLst>
              <a:path w="1364676" h="937905">
                <a:moveTo>
                  <a:pt x="0" y="0"/>
                </a:moveTo>
                <a:lnTo>
                  <a:pt x="1364676" y="0"/>
                </a:lnTo>
                <a:lnTo>
                  <a:pt x="1364676" y="937904"/>
                </a:lnTo>
                <a:lnTo>
                  <a:pt x="0" y="93790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7232848" y="-69767"/>
            <a:ext cx="1620925" cy="2086738"/>
          </a:xfrm>
          <a:custGeom>
            <a:avLst/>
            <a:gdLst/>
            <a:ahLst/>
            <a:cxnLst/>
            <a:rect l="l" t="t" r="r" b="b"/>
            <a:pathLst>
              <a:path w="1620925" h="2086738">
                <a:moveTo>
                  <a:pt x="0" y="0"/>
                </a:moveTo>
                <a:lnTo>
                  <a:pt x="1620925" y="0"/>
                </a:lnTo>
                <a:lnTo>
                  <a:pt x="1620925" y="2086737"/>
                </a:lnTo>
                <a:lnTo>
                  <a:pt x="0" y="208673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886740" y="7945113"/>
            <a:ext cx="3281277" cy="3239516"/>
          </a:xfrm>
          <a:custGeom>
            <a:avLst/>
            <a:gdLst/>
            <a:ahLst/>
            <a:cxnLst/>
            <a:rect l="l" t="t" r="r" b="b"/>
            <a:pathLst>
              <a:path w="3281277" h="3239516">
                <a:moveTo>
                  <a:pt x="0" y="0"/>
                </a:moveTo>
                <a:lnTo>
                  <a:pt x="3281278" y="0"/>
                </a:lnTo>
                <a:lnTo>
                  <a:pt x="3281278" y="3239516"/>
                </a:lnTo>
                <a:lnTo>
                  <a:pt x="0" y="323951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8679666" y="-34980"/>
            <a:ext cx="2280323" cy="3143302"/>
          </a:xfrm>
          <a:custGeom>
            <a:avLst/>
            <a:gdLst/>
            <a:ahLst/>
            <a:cxnLst/>
            <a:rect l="l" t="t" r="r" b="b"/>
            <a:pathLst>
              <a:path w="2280323" h="3143302">
                <a:moveTo>
                  <a:pt x="0" y="0"/>
                </a:moveTo>
                <a:lnTo>
                  <a:pt x="2280322" y="0"/>
                </a:lnTo>
                <a:lnTo>
                  <a:pt x="2280322" y="3143302"/>
                </a:lnTo>
                <a:lnTo>
                  <a:pt x="0" y="314330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10800000">
            <a:off x="16400031" y="292321"/>
            <a:ext cx="2280323" cy="3143302"/>
          </a:xfrm>
          <a:custGeom>
            <a:avLst/>
            <a:gdLst/>
            <a:ahLst/>
            <a:cxnLst/>
            <a:rect l="l" t="t" r="r" b="b"/>
            <a:pathLst>
              <a:path w="2280323" h="3143302">
                <a:moveTo>
                  <a:pt x="0" y="0"/>
                </a:moveTo>
                <a:lnTo>
                  <a:pt x="2280323" y="0"/>
                </a:lnTo>
                <a:lnTo>
                  <a:pt x="2280323" y="3143302"/>
                </a:lnTo>
                <a:lnTo>
                  <a:pt x="0" y="314330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939294" y="2168731"/>
            <a:ext cx="6293554" cy="14661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864"/>
              </a:lnSpc>
            </a:pPr>
            <a:r>
              <a:rPr lang="en-US" sz="2400" dirty="0">
                <a:solidFill>
                  <a:srgbClr val="000000"/>
                </a:solidFill>
                <a:latin typeface="Now"/>
              </a:rPr>
              <a:t>Akun kalian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sudah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berhasil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dibuat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.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Selanjutnya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kita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bisa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membuat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repository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baru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untuk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menyimpan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file project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07603" y="1155178"/>
            <a:ext cx="6186524" cy="7459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740"/>
              </a:lnSpc>
            </a:pPr>
            <a:r>
              <a:rPr lang="en-US" sz="7000" dirty="0" err="1">
                <a:solidFill>
                  <a:srgbClr val="000000"/>
                </a:solidFill>
                <a:latin typeface="Bryndan Write"/>
              </a:rPr>
              <a:t>Finalisasi</a:t>
            </a:r>
            <a:r>
              <a:rPr lang="en-US" sz="7000" dirty="0">
                <a:solidFill>
                  <a:srgbClr val="000000"/>
                </a:solidFill>
                <a:latin typeface="Bryndan Write"/>
              </a:rPr>
              <a:t> Akun</a:t>
            </a:r>
          </a:p>
        </p:txBody>
      </p:sp>
      <p:sp>
        <p:nvSpPr>
          <p:cNvPr id="4" name="Freeform 4"/>
          <p:cNvSpPr/>
          <p:nvPr/>
        </p:nvSpPr>
        <p:spPr>
          <a:xfrm>
            <a:off x="7756831" y="6924290"/>
            <a:ext cx="3203158" cy="1081959"/>
          </a:xfrm>
          <a:custGeom>
            <a:avLst/>
            <a:gdLst/>
            <a:ahLst/>
            <a:cxnLst/>
            <a:rect l="l" t="t" r="r" b="b"/>
            <a:pathLst>
              <a:path w="4947445" h="1942997">
                <a:moveTo>
                  <a:pt x="0" y="0"/>
                </a:moveTo>
                <a:lnTo>
                  <a:pt x="4947445" y="0"/>
                </a:lnTo>
                <a:lnTo>
                  <a:pt x="4947445" y="1942997"/>
                </a:lnTo>
                <a:lnTo>
                  <a:pt x="0" y="1942997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03C90F7-2EFB-F79B-6710-CE30BB6012C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923518" y="3808650"/>
            <a:ext cx="12993913" cy="5706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26266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291370" y="3588120"/>
            <a:ext cx="9705260" cy="4274239"/>
          </a:xfrm>
          <a:custGeom>
            <a:avLst/>
            <a:gdLst/>
            <a:ahLst/>
            <a:cxnLst/>
            <a:rect l="l" t="t" r="r" b="b"/>
            <a:pathLst>
              <a:path w="9705260" h="4274239">
                <a:moveTo>
                  <a:pt x="0" y="0"/>
                </a:moveTo>
                <a:lnTo>
                  <a:pt x="9705260" y="0"/>
                </a:lnTo>
                <a:lnTo>
                  <a:pt x="9705260" y="4274238"/>
                </a:lnTo>
                <a:lnTo>
                  <a:pt x="0" y="42742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6157" t="-92539"/>
            </a:stretch>
          </a:blipFill>
        </p:spPr>
      </p:sp>
      <p:sp>
        <p:nvSpPr>
          <p:cNvPr id="4" name="Freeform 4"/>
          <p:cNvSpPr/>
          <p:nvPr/>
        </p:nvSpPr>
        <p:spPr>
          <a:xfrm rot="721296">
            <a:off x="6325472" y="5529041"/>
            <a:ext cx="5637056" cy="1434887"/>
          </a:xfrm>
          <a:custGeom>
            <a:avLst/>
            <a:gdLst/>
            <a:ahLst/>
            <a:cxnLst/>
            <a:rect l="l" t="t" r="r" b="b"/>
            <a:pathLst>
              <a:path w="5637056" h="1434887">
                <a:moveTo>
                  <a:pt x="0" y="0"/>
                </a:moveTo>
                <a:lnTo>
                  <a:pt x="5637056" y="0"/>
                </a:lnTo>
                <a:lnTo>
                  <a:pt x="5637056" y="1434887"/>
                </a:lnTo>
                <a:lnTo>
                  <a:pt x="0" y="143488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3026566">
            <a:off x="2743604" y="2404370"/>
            <a:ext cx="3728345" cy="2367499"/>
          </a:xfrm>
          <a:custGeom>
            <a:avLst/>
            <a:gdLst/>
            <a:ahLst/>
            <a:cxnLst/>
            <a:rect l="l" t="t" r="r" b="b"/>
            <a:pathLst>
              <a:path w="3728345" h="2367499">
                <a:moveTo>
                  <a:pt x="0" y="0"/>
                </a:moveTo>
                <a:lnTo>
                  <a:pt x="3728345" y="0"/>
                </a:lnTo>
                <a:lnTo>
                  <a:pt x="3728345" y="2367499"/>
                </a:lnTo>
                <a:lnTo>
                  <a:pt x="0" y="236749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3687259" y="4768977"/>
            <a:ext cx="10913483" cy="1129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72"/>
              </a:lnSpc>
            </a:pPr>
            <a:r>
              <a:rPr lang="en-US" sz="9600" dirty="0">
                <a:solidFill>
                  <a:srgbClr val="000000"/>
                </a:solidFill>
                <a:latin typeface="Gochi Hand"/>
              </a:rPr>
              <a:t>Upload Project</a:t>
            </a:r>
          </a:p>
        </p:txBody>
      </p:sp>
      <p:sp>
        <p:nvSpPr>
          <p:cNvPr id="7" name="Freeform 7"/>
          <p:cNvSpPr/>
          <p:nvPr/>
        </p:nvSpPr>
        <p:spPr>
          <a:xfrm rot="7671314">
            <a:off x="11833594" y="5972294"/>
            <a:ext cx="3728345" cy="2367499"/>
          </a:xfrm>
          <a:custGeom>
            <a:avLst/>
            <a:gdLst/>
            <a:ahLst/>
            <a:cxnLst/>
            <a:rect l="l" t="t" r="r" b="b"/>
            <a:pathLst>
              <a:path w="3728345" h="2367499">
                <a:moveTo>
                  <a:pt x="0" y="0"/>
                </a:moveTo>
                <a:lnTo>
                  <a:pt x="3728344" y="0"/>
                </a:lnTo>
                <a:lnTo>
                  <a:pt x="3728344" y="2367499"/>
                </a:lnTo>
                <a:lnTo>
                  <a:pt x="0" y="236749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82385395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81941" y="0"/>
            <a:ext cx="5527813" cy="10435018"/>
            <a:chOff x="0" y="0"/>
            <a:chExt cx="7370417" cy="13913357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/>
            <a:srcRect l="32353" r="32353"/>
            <a:stretch>
              <a:fillRect/>
            </a:stretch>
          </p:blipFill>
          <p:spPr>
            <a:xfrm>
              <a:off x="0" y="0"/>
              <a:ext cx="7370417" cy="13913357"/>
            </a:xfrm>
            <a:prstGeom prst="rect">
              <a:avLst/>
            </a:prstGeom>
          </p:spPr>
        </p:pic>
      </p:grpSp>
      <p:sp>
        <p:nvSpPr>
          <p:cNvPr id="5" name="TextBox 5"/>
          <p:cNvSpPr txBox="1"/>
          <p:nvPr/>
        </p:nvSpPr>
        <p:spPr>
          <a:xfrm>
            <a:off x="6496022" y="3019230"/>
            <a:ext cx="9640627" cy="846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600"/>
              </a:lnSpc>
            </a:pPr>
            <a:r>
              <a:rPr lang="en-US" sz="6000" dirty="0" err="1">
                <a:solidFill>
                  <a:srgbClr val="FFFFFF"/>
                </a:solidFill>
                <a:latin typeface="Bryndan Write" panose="02000503000000000000" pitchFamily="2" charset="0"/>
              </a:rPr>
              <a:t>Pendahuluan</a:t>
            </a:r>
            <a:endParaRPr lang="en-US" sz="6000" dirty="0">
              <a:solidFill>
                <a:srgbClr val="FFFFFF"/>
              </a:solidFill>
              <a:latin typeface="Bryndan Write" panose="02000503000000000000" pitchFamily="2" charset="0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6496022" y="4188021"/>
            <a:ext cx="8675320" cy="31242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00"/>
              </a:lnSpc>
            </a:pPr>
            <a:r>
              <a:rPr lang="en-US" sz="2500" dirty="0" err="1">
                <a:solidFill>
                  <a:srgbClr val="FFFFFF"/>
                </a:solidFill>
                <a:latin typeface="Now"/>
              </a:rPr>
              <a:t>Selama</a:t>
            </a:r>
            <a:r>
              <a:rPr lang="en-US" sz="2500" dirty="0">
                <a:solidFill>
                  <a:srgbClr val="FFFFFF"/>
                </a:solidFill>
                <a:latin typeface="Now"/>
              </a:rPr>
              <a:t> </a:t>
            </a:r>
            <a:r>
              <a:rPr lang="en-US" sz="2500" dirty="0" err="1">
                <a:solidFill>
                  <a:srgbClr val="FFFFFF"/>
                </a:solidFill>
                <a:latin typeface="Now"/>
              </a:rPr>
              <a:t>ini</a:t>
            </a:r>
            <a:r>
              <a:rPr lang="en-US" sz="2500" dirty="0">
                <a:solidFill>
                  <a:srgbClr val="FFFFFF"/>
                </a:solidFill>
                <a:latin typeface="Now"/>
              </a:rPr>
              <a:t> </a:t>
            </a:r>
            <a:r>
              <a:rPr lang="en-US" sz="2500" dirty="0" err="1">
                <a:solidFill>
                  <a:srgbClr val="FFFFFF"/>
                </a:solidFill>
                <a:latin typeface="Now"/>
              </a:rPr>
              <a:t>kita</a:t>
            </a:r>
            <a:r>
              <a:rPr lang="en-US" sz="2500" dirty="0">
                <a:solidFill>
                  <a:srgbClr val="FFFFFF"/>
                </a:solidFill>
                <a:latin typeface="Now"/>
              </a:rPr>
              <a:t> </a:t>
            </a:r>
            <a:r>
              <a:rPr lang="en-US" sz="2500" dirty="0" err="1">
                <a:solidFill>
                  <a:srgbClr val="FFFFFF"/>
                </a:solidFill>
                <a:latin typeface="Now"/>
              </a:rPr>
              <a:t>menyimpan</a:t>
            </a:r>
            <a:r>
              <a:rPr lang="en-US" sz="2500" dirty="0">
                <a:solidFill>
                  <a:srgbClr val="FFFFFF"/>
                </a:solidFill>
                <a:latin typeface="Now"/>
              </a:rPr>
              <a:t> </a:t>
            </a:r>
            <a:r>
              <a:rPr lang="en-US" sz="2500" dirty="0" err="1">
                <a:solidFill>
                  <a:srgbClr val="FFFFFF"/>
                </a:solidFill>
                <a:latin typeface="Now"/>
              </a:rPr>
              <a:t>kode</a:t>
            </a:r>
            <a:r>
              <a:rPr lang="en-US" sz="2500" dirty="0">
                <a:solidFill>
                  <a:srgbClr val="FFFFFF"/>
                </a:solidFill>
                <a:latin typeface="Now"/>
              </a:rPr>
              <a:t> program </a:t>
            </a:r>
            <a:r>
              <a:rPr lang="en-US" sz="2500" dirty="0" err="1">
                <a:solidFill>
                  <a:srgbClr val="FFFFFF"/>
                </a:solidFill>
                <a:latin typeface="Now"/>
              </a:rPr>
              <a:t>kita</a:t>
            </a:r>
            <a:r>
              <a:rPr lang="en-US" sz="2500" dirty="0">
                <a:solidFill>
                  <a:srgbClr val="FFFFFF"/>
                </a:solidFill>
                <a:latin typeface="Now"/>
              </a:rPr>
              <a:t> di </a:t>
            </a:r>
            <a:r>
              <a:rPr lang="en-US" sz="2500" dirty="0" err="1">
                <a:solidFill>
                  <a:srgbClr val="FFFFFF"/>
                </a:solidFill>
                <a:latin typeface="Now"/>
              </a:rPr>
              <a:t>flashdisk</a:t>
            </a:r>
            <a:r>
              <a:rPr lang="en-US" sz="2500" dirty="0">
                <a:solidFill>
                  <a:srgbClr val="FFFFFF"/>
                </a:solidFill>
                <a:latin typeface="Now"/>
              </a:rPr>
              <a:t> </a:t>
            </a:r>
            <a:r>
              <a:rPr lang="en-US" sz="2500" dirty="0" err="1">
                <a:solidFill>
                  <a:srgbClr val="FFFFFF"/>
                </a:solidFill>
                <a:latin typeface="Now"/>
              </a:rPr>
              <a:t>atau</a:t>
            </a:r>
            <a:r>
              <a:rPr lang="en-US" sz="2500" dirty="0">
                <a:solidFill>
                  <a:srgbClr val="FFFFFF"/>
                </a:solidFill>
                <a:latin typeface="Now"/>
              </a:rPr>
              <a:t> </a:t>
            </a:r>
            <a:r>
              <a:rPr lang="en-US" sz="2500" dirty="0" err="1">
                <a:solidFill>
                  <a:srgbClr val="FFFFFF"/>
                </a:solidFill>
                <a:latin typeface="Now"/>
              </a:rPr>
              <a:t>dikirim</a:t>
            </a:r>
            <a:r>
              <a:rPr lang="en-US" sz="2500" dirty="0">
                <a:solidFill>
                  <a:srgbClr val="FFFFFF"/>
                </a:solidFill>
                <a:latin typeface="Now"/>
              </a:rPr>
              <a:t> </a:t>
            </a:r>
            <a:r>
              <a:rPr lang="en-US" sz="2500" dirty="0" err="1">
                <a:solidFill>
                  <a:srgbClr val="FFFFFF"/>
                </a:solidFill>
                <a:latin typeface="Now"/>
              </a:rPr>
              <a:t>lewat</a:t>
            </a:r>
            <a:r>
              <a:rPr lang="en-US" sz="2500" dirty="0">
                <a:solidFill>
                  <a:srgbClr val="FFFFFF"/>
                </a:solidFill>
                <a:latin typeface="Now"/>
              </a:rPr>
              <a:t> </a:t>
            </a:r>
            <a:r>
              <a:rPr lang="en-US" sz="2500" dirty="0" err="1">
                <a:solidFill>
                  <a:srgbClr val="FFFFFF"/>
                </a:solidFill>
                <a:latin typeface="Now"/>
              </a:rPr>
              <a:t>whatsapp</a:t>
            </a:r>
            <a:r>
              <a:rPr lang="en-US" sz="2500" dirty="0">
                <a:solidFill>
                  <a:srgbClr val="FFFFFF"/>
                </a:solidFill>
                <a:latin typeface="Now"/>
              </a:rPr>
              <a:t> </a:t>
            </a:r>
            <a:r>
              <a:rPr lang="en-US" sz="2500" dirty="0" err="1">
                <a:solidFill>
                  <a:srgbClr val="FFFFFF"/>
                </a:solidFill>
                <a:latin typeface="Now"/>
              </a:rPr>
              <a:t>untuk</a:t>
            </a:r>
            <a:r>
              <a:rPr lang="en-US" sz="2500" dirty="0">
                <a:solidFill>
                  <a:srgbClr val="FFFFFF"/>
                </a:solidFill>
                <a:latin typeface="Now"/>
              </a:rPr>
              <a:t> </a:t>
            </a:r>
            <a:r>
              <a:rPr lang="en-US" sz="2500" dirty="0" err="1">
                <a:solidFill>
                  <a:srgbClr val="FFFFFF"/>
                </a:solidFill>
                <a:latin typeface="Now"/>
              </a:rPr>
              <a:t>memindahkannya</a:t>
            </a:r>
            <a:r>
              <a:rPr lang="en-US" sz="2500" dirty="0">
                <a:solidFill>
                  <a:srgbClr val="FFFFFF"/>
                </a:solidFill>
                <a:latin typeface="Now"/>
              </a:rPr>
              <a:t> </a:t>
            </a:r>
            <a:r>
              <a:rPr lang="en-US" sz="2500" dirty="0" err="1">
                <a:solidFill>
                  <a:srgbClr val="FFFFFF"/>
                </a:solidFill>
                <a:latin typeface="Now"/>
              </a:rPr>
              <a:t>ke</a:t>
            </a:r>
            <a:r>
              <a:rPr lang="en-US" sz="2500" dirty="0">
                <a:solidFill>
                  <a:srgbClr val="FFFFFF"/>
                </a:solidFill>
                <a:latin typeface="Now"/>
              </a:rPr>
              <a:t> </a:t>
            </a:r>
            <a:r>
              <a:rPr lang="en-US" sz="2500" dirty="0" err="1">
                <a:solidFill>
                  <a:srgbClr val="FFFFFF"/>
                </a:solidFill>
                <a:latin typeface="Now"/>
              </a:rPr>
              <a:t>komputer</a:t>
            </a:r>
            <a:r>
              <a:rPr lang="en-US" sz="2500" dirty="0">
                <a:solidFill>
                  <a:srgbClr val="FFFFFF"/>
                </a:solidFill>
                <a:latin typeface="Now"/>
              </a:rPr>
              <a:t> lain. </a:t>
            </a:r>
            <a:r>
              <a:rPr lang="en-US" sz="2500" dirty="0" err="1">
                <a:solidFill>
                  <a:srgbClr val="FFFFFF"/>
                </a:solidFill>
                <a:latin typeface="Now"/>
              </a:rPr>
              <a:t>Padahal</a:t>
            </a:r>
            <a:r>
              <a:rPr lang="en-US" sz="2500" dirty="0">
                <a:solidFill>
                  <a:srgbClr val="FFFFFF"/>
                </a:solidFill>
                <a:latin typeface="Now"/>
              </a:rPr>
              <a:t> </a:t>
            </a:r>
            <a:r>
              <a:rPr lang="en-US" sz="2500" dirty="0" err="1">
                <a:solidFill>
                  <a:srgbClr val="FFFFFF"/>
                </a:solidFill>
                <a:latin typeface="Now"/>
              </a:rPr>
              <a:t>ada</a:t>
            </a:r>
            <a:r>
              <a:rPr lang="en-US" sz="2500" dirty="0">
                <a:solidFill>
                  <a:srgbClr val="FFFFFF"/>
                </a:solidFill>
                <a:latin typeface="Now"/>
              </a:rPr>
              <a:t> </a:t>
            </a:r>
            <a:r>
              <a:rPr lang="en-US" sz="2500" dirty="0" err="1">
                <a:solidFill>
                  <a:srgbClr val="FFFFFF"/>
                </a:solidFill>
                <a:latin typeface="Now"/>
              </a:rPr>
              <a:t>cara</a:t>
            </a:r>
            <a:r>
              <a:rPr lang="en-US" sz="2500" dirty="0">
                <a:solidFill>
                  <a:srgbClr val="FFFFFF"/>
                </a:solidFill>
                <a:latin typeface="Now"/>
              </a:rPr>
              <a:t> yang </a:t>
            </a:r>
            <a:r>
              <a:rPr lang="en-US" sz="2500" dirty="0" err="1">
                <a:solidFill>
                  <a:srgbClr val="FFFFFF"/>
                </a:solidFill>
                <a:latin typeface="Now"/>
              </a:rPr>
              <a:t>lebih</a:t>
            </a:r>
            <a:r>
              <a:rPr lang="en-US" sz="2500" dirty="0">
                <a:solidFill>
                  <a:srgbClr val="FFFFFF"/>
                </a:solidFill>
                <a:latin typeface="Now"/>
              </a:rPr>
              <a:t> </a:t>
            </a:r>
            <a:r>
              <a:rPr lang="en-US" sz="2500" dirty="0" err="1">
                <a:solidFill>
                  <a:srgbClr val="FFFFFF"/>
                </a:solidFill>
                <a:latin typeface="Now"/>
              </a:rPr>
              <a:t>mudah</a:t>
            </a:r>
            <a:r>
              <a:rPr lang="en-US" sz="2500" dirty="0">
                <a:solidFill>
                  <a:srgbClr val="FFFFFF"/>
                </a:solidFill>
                <a:latin typeface="Now"/>
              </a:rPr>
              <a:t> dan </a:t>
            </a:r>
            <a:r>
              <a:rPr lang="en-US" sz="2500" dirty="0" err="1">
                <a:solidFill>
                  <a:srgbClr val="FFFFFF"/>
                </a:solidFill>
                <a:latin typeface="Now"/>
              </a:rPr>
              <a:t>efisien</a:t>
            </a:r>
            <a:r>
              <a:rPr lang="en-US" sz="2500" dirty="0">
                <a:solidFill>
                  <a:srgbClr val="FFFFFF"/>
                </a:solidFill>
                <a:latin typeface="Now"/>
              </a:rPr>
              <a:t>, </a:t>
            </a:r>
            <a:r>
              <a:rPr lang="en-US" sz="2500" dirty="0" err="1">
                <a:solidFill>
                  <a:srgbClr val="FFFFFF"/>
                </a:solidFill>
                <a:latin typeface="Now"/>
              </a:rPr>
              <a:t>yakni</a:t>
            </a:r>
            <a:r>
              <a:rPr lang="en-US" sz="2500" dirty="0">
                <a:solidFill>
                  <a:srgbClr val="FFFFFF"/>
                </a:solidFill>
                <a:latin typeface="Now"/>
              </a:rPr>
              <a:t> </a:t>
            </a:r>
            <a:r>
              <a:rPr lang="en-US" sz="2500" dirty="0" err="1">
                <a:solidFill>
                  <a:srgbClr val="FFFFFF"/>
                </a:solidFill>
                <a:latin typeface="Now"/>
              </a:rPr>
              <a:t>menggunakan</a:t>
            </a:r>
            <a:r>
              <a:rPr lang="en-US" sz="2500" dirty="0">
                <a:solidFill>
                  <a:srgbClr val="FFFFFF"/>
                </a:solidFill>
                <a:latin typeface="Now"/>
              </a:rPr>
              <a:t> </a:t>
            </a:r>
            <a:r>
              <a:rPr lang="en-US" sz="2500" dirty="0" err="1">
                <a:solidFill>
                  <a:srgbClr val="FFFFFF"/>
                </a:solidFill>
                <a:latin typeface="Now"/>
              </a:rPr>
              <a:t>Github</a:t>
            </a:r>
            <a:r>
              <a:rPr lang="en-US" sz="2500" dirty="0">
                <a:solidFill>
                  <a:srgbClr val="FFFFFF"/>
                </a:solidFill>
                <a:latin typeface="Now"/>
              </a:rPr>
              <a:t>. Lalu </a:t>
            </a:r>
            <a:r>
              <a:rPr lang="en-US" sz="2500" dirty="0" err="1">
                <a:solidFill>
                  <a:srgbClr val="FFFFFF"/>
                </a:solidFill>
                <a:latin typeface="Now"/>
              </a:rPr>
              <a:t>bagaimana</a:t>
            </a:r>
            <a:r>
              <a:rPr lang="en-US" sz="2500" dirty="0">
                <a:solidFill>
                  <a:srgbClr val="FFFFFF"/>
                </a:solidFill>
                <a:latin typeface="Now"/>
              </a:rPr>
              <a:t> </a:t>
            </a:r>
            <a:r>
              <a:rPr lang="en-US" sz="2500" dirty="0" err="1">
                <a:solidFill>
                  <a:srgbClr val="FFFFFF"/>
                </a:solidFill>
                <a:latin typeface="Now"/>
              </a:rPr>
              <a:t>cara</a:t>
            </a:r>
            <a:r>
              <a:rPr lang="en-US" sz="2500" dirty="0">
                <a:solidFill>
                  <a:srgbClr val="FFFFFF"/>
                </a:solidFill>
                <a:latin typeface="Now"/>
              </a:rPr>
              <a:t> </a:t>
            </a:r>
            <a:r>
              <a:rPr lang="en-US" sz="2500" dirty="0" err="1">
                <a:solidFill>
                  <a:srgbClr val="FFFFFF"/>
                </a:solidFill>
                <a:latin typeface="Now"/>
              </a:rPr>
              <a:t>menggunakannya</a:t>
            </a:r>
            <a:r>
              <a:rPr lang="en-US" sz="2500" dirty="0">
                <a:solidFill>
                  <a:srgbClr val="FFFFFF"/>
                </a:solidFill>
                <a:latin typeface="Now"/>
              </a:rPr>
              <a:t>?</a:t>
            </a:r>
          </a:p>
          <a:p>
            <a:pPr>
              <a:lnSpc>
                <a:spcPts val="3500"/>
              </a:lnSpc>
            </a:pPr>
            <a:endParaRPr lang="en-US" sz="2500" dirty="0">
              <a:solidFill>
                <a:srgbClr val="FFFFFF"/>
              </a:solidFill>
              <a:latin typeface="Now"/>
            </a:endParaRPr>
          </a:p>
          <a:p>
            <a:pPr>
              <a:lnSpc>
                <a:spcPts val="3500"/>
              </a:lnSpc>
            </a:pPr>
            <a:r>
              <a:rPr lang="en-US" sz="2500" dirty="0">
                <a:solidFill>
                  <a:srgbClr val="FFFFFF"/>
                </a:solidFill>
                <a:latin typeface="Now"/>
              </a:rPr>
              <a:t>Yuk </a:t>
            </a:r>
            <a:r>
              <a:rPr lang="en-US" sz="2500" dirty="0" err="1">
                <a:solidFill>
                  <a:srgbClr val="FFFFFF"/>
                </a:solidFill>
                <a:latin typeface="Now"/>
              </a:rPr>
              <a:t>belajar</a:t>
            </a:r>
            <a:r>
              <a:rPr lang="en-US" sz="2500" dirty="0">
                <a:solidFill>
                  <a:srgbClr val="FFFFFF"/>
                </a:solidFill>
                <a:latin typeface="Now"/>
              </a:rPr>
              <a:t> </a:t>
            </a:r>
            <a:r>
              <a:rPr lang="en-US" sz="2500" dirty="0">
                <a:solidFill>
                  <a:srgbClr val="FFFFFF"/>
                </a:solidFill>
                <a:latin typeface="Now"/>
                <a:sym typeface="Wingdings" panose="05000000000000000000" pitchFamily="2" charset="2"/>
              </a:rPr>
              <a:t>:)</a:t>
            </a:r>
            <a:endParaRPr lang="en-US" sz="2500" dirty="0">
              <a:solidFill>
                <a:srgbClr val="FFFFFF"/>
              </a:solidFill>
              <a:latin typeface="Now"/>
            </a:endParaRPr>
          </a:p>
        </p:txBody>
      </p:sp>
      <p:sp>
        <p:nvSpPr>
          <p:cNvPr id="7" name="Freeform 7"/>
          <p:cNvSpPr/>
          <p:nvPr/>
        </p:nvSpPr>
        <p:spPr>
          <a:xfrm rot="1353809">
            <a:off x="12900677" y="1466714"/>
            <a:ext cx="1665386" cy="1729602"/>
          </a:xfrm>
          <a:custGeom>
            <a:avLst/>
            <a:gdLst/>
            <a:ahLst/>
            <a:cxnLst/>
            <a:rect l="l" t="t" r="r" b="b"/>
            <a:pathLst>
              <a:path w="1665386" h="1729602">
                <a:moveTo>
                  <a:pt x="0" y="0"/>
                </a:moveTo>
                <a:lnTo>
                  <a:pt x="1665386" y="0"/>
                </a:lnTo>
                <a:lnTo>
                  <a:pt x="1665386" y="1729602"/>
                </a:lnTo>
                <a:lnTo>
                  <a:pt x="0" y="17296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787847">
            <a:off x="15185561" y="7207175"/>
            <a:ext cx="1902177" cy="1859369"/>
          </a:xfrm>
          <a:custGeom>
            <a:avLst/>
            <a:gdLst/>
            <a:ahLst/>
            <a:cxnLst/>
            <a:rect l="l" t="t" r="r" b="b"/>
            <a:pathLst>
              <a:path w="1902177" h="1859369">
                <a:moveTo>
                  <a:pt x="0" y="0"/>
                </a:moveTo>
                <a:lnTo>
                  <a:pt x="1902176" y="0"/>
                </a:lnTo>
                <a:lnTo>
                  <a:pt x="1902176" y="1859369"/>
                </a:lnTo>
                <a:lnTo>
                  <a:pt x="0" y="185936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763488">
            <a:off x="4200371" y="941233"/>
            <a:ext cx="1627739" cy="1550791"/>
          </a:xfrm>
          <a:custGeom>
            <a:avLst/>
            <a:gdLst/>
            <a:ahLst/>
            <a:cxnLst/>
            <a:rect l="l" t="t" r="r" b="b"/>
            <a:pathLst>
              <a:path w="1627739" h="1550791">
                <a:moveTo>
                  <a:pt x="0" y="0"/>
                </a:moveTo>
                <a:lnTo>
                  <a:pt x="1627739" y="0"/>
                </a:lnTo>
                <a:lnTo>
                  <a:pt x="1627739" y="1550791"/>
                </a:lnTo>
                <a:lnTo>
                  <a:pt x="0" y="155079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4049565" y="7639245"/>
            <a:ext cx="6632619" cy="1121516"/>
          </a:xfrm>
          <a:custGeom>
            <a:avLst/>
            <a:gdLst/>
            <a:ahLst/>
            <a:cxnLst/>
            <a:rect l="l" t="t" r="r" b="b"/>
            <a:pathLst>
              <a:path w="6632619" h="1121516">
                <a:moveTo>
                  <a:pt x="0" y="0"/>
                </a:moveTo>
                <a:lnTo>
                  <a:pt x="6632619" y="0"/>
                </a:lnTo>
                <a:lnTo>
                  <a:pt x="6632619" y="1121516"/>
                </a:lnTo>
                <a:lnTo>
                  <a:pt x="0" y="112151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72B6D73-BA16-82CA-39EC-FF047E595DD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846" y="420054"/>
            <a:ext cx="2599176" cy="25991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</p:sp>
      <p:sp>
        <p:nvSpPr>
          <p:cNvPr id="3" name="Freeform 3"/>
          <p:cNvSpPr/>
          <p:nvPr/>
        </p:nvSpPr>
        <p:spPr>
          <a:xfrm rot="-5400000">
            <a:off x="10345983" y="1523999"/>
            <a:ext cx="6511435" cy="7238999"/>
          </a:xfrm>
          <a:custGeom>
            <a:avLst/>
            <a:gdLst/>
            <a:ahLst/>
            <a:cxnLst/>
            <a:rect l="l" t="t" r="r" b="b"/>
            <a:pathLst>
              <a:path w="6511435" h="12346104">
                <a:moveTo>
                  <a:pt x="0" y="0"/>
                </a:moveTo>
                <a:lnTo>
                  <a:pt x="6511434" y="0"/>
                </a:lnTo>
                <a:lnTo>
                  <a:pt x="6511434" y="12346104"/>
                </a:lnTo>
                <a:lnTo>
                  <a:pt x="0" y="123461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45997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Freeform 5"/>
          <p:cNvSpPr/>
          <p:nvPr/>
        </p:nvSpPr>
        <p:spPr>
          <a:xfrm rot="-1680835">
            <a:off x="3418528" y="2328486"/>
            <a:ext cx="1364676" cy="937905"/>
          </a:xfrm>
          <a:custGeom>
            <a:avLst/>
            <a:gdLst/>
            <a:ahLst/>
            <a:cxnLst/>
            <a:rect l="l" t="t" r="r" b="b"/>
            <a:pathLst>
              <a:path w="1364676" h="937905">
                <a:moveTo>
                  <a:pt x="0" y="0"/>
                </a:moveTo>
                <a:lnTo>
                  <a:pt x="1364676" y="0"/>
                </a:lnTo>
                <a:lnTo>
                  <a:pt x="1364676" y="937904"/>
                </a:lnTo>
                <a:lnTo>
                  <a:pt x="0" y="93790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4440463" y="979589"/>
            <a:ext cx="1620925" cy="2086738"/>
          </a:xfrm>
          <a:custGeom>
            <a:avLst/>
            <a:gdLst/>
            <a:ahLst/>
            <a:cxnLst/>
            <a:rect l="l" t="t" r="r" b="b"/>
            <a:pathLst>
              <a:path w="1620925" h="2086738">
                <a:moveTo>
                  <a:pt x="0" y="0"/>
                </a:moveTo>
                <a:lnTo>
                  <a:pt x="1620925" y="0"/>
                </a:lnTo>
                <a:lnTo>
                  <a:pt x="1620925" y="2086737"/>
                </a:lnTo>
                <a:lnTo>
                  <a:pt x="0" y="208673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886740" y="7945113"/>
            <a:ext cx="3281277" cy="3239516"/>
          </a:xfrm>
          <a:custGeom>
            <a:avLst/>
            <a:gdLst/>
            <a:ahLst/>
            <a:cxnLst/>
            <a:rect l="l" t="t" r="r" b="b"/>
            <a:pathLst>
              <a:path w="3281277" h="3239516">
                <a:moveTo>
                  <a:pt x="0" y="0"/>
                </a:moveTo>
                <a:lnTo>
                  <a:pt x="3281278" y="0"/>
                </a:lnTo>
                <a:lnTo>
                  <a:pt x="3281278" y="3239516"/>
                </a:lnTo>
                <a:lnTo>
                  <a:pt x="0" y="323951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386262" y="-542951"/>
            <a:ext cx="2280323" cy="3143302"/>
          </a:xfrm>
          <a:custGeom>
            <a:avLst/>
            <a:gdLst/>
            <a:ahLst/>
            <a:cxnLst/>
            <a:rect l="l" t="t" r="r" b="b"/>
            <a:pathLst>
              <a:path w="2280323" h="3143302">
                <a:moveTo>
                  <a:pt x="0" y="0"/>
                </a:moveTo>
                <a:lnTo>
                  <a:pt x="2280322" y="0"/>
                </a:lnTo>
                <a:lnTo>
                  <a:pt x="2280322" y="3143302"/>
                </a:lnTo>
                <a:lnTo>
                  <a:pt x="0" y="314330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10800000">
            <a:off x="16322283" y="7945113"/>
            <a:ext cx="2280323" cy="3143302"/>
          </a:xfrm>
          <a:custGeom>
            <a:avLst/>
            <a:gdLst/>
            <a:ahLst/>
            <a:cxnLst/>
            <a:rect l="l" t="t" r="r" b="b"/>
            <a:pathLst>
              <a:path w="2280323" h="3143302">
                <a:moveTo>
                  <a:pt x="0" y="0"/>
                </a:moveTo>
                <a:lnTo>
                  <a:pt x="2280323" y="0"/>
                </a:lnTo>
                <a:lnTo>
                  <a:pt x="2280323" y="3143302"/>
                </a:lnTo>
                <a:lnTo>
                  <a:pt x="0" y="314330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0340623" y="4581039"/>
            <a:ext cx="6522154" cy="24664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864"/>
              </a:lnSpc>
            </a:pPr>
            <a:r>
              <a:rPr lang="en-US" sz="2400" dirty="0" err="1">
                <a:solidFill>
                  <a:srgbClr val="000000"/>
                </a:solidFill>
                <a:latin typeface="Now"/>
              </a:rPr>
              <a:t>Untuk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mengupload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project, kalian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bisa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mengunakan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Github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Desktop agar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lebih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mudah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penggunaannya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.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Silahkan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buka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Github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Desktop di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komputer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masing-masing.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Kemudian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klik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</a:t>
            </a:r>
            <a:r>
              <a:rPr lang="en-US" sz="2400" dirty="0">
                <a:solidFill>
                  <a:schemeClr val="bg1"/>
                </a:solidFill>
                <a:highlight>
                  <a:srgbClr val="0000FF"/>
                </a:highlight>
                <a:latin typeface="Now"/>
              </a:rPr>
              <a:t>sign in to github.com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577476" y="2632955"/>
            <a:ext cx="6186524" cy="7459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740"/>
              </a:lnSpc>
            </a:pPr>
            <a:r>
              <a:rPr lang="en-US" sz="7000" dirty="0">
                <a:solidFill>
                  <a:srgbClr val="000000"/>
                </a:solidFill>
                <a:latin typeface="Bryndan Write"/>
              </a:rPr>
              <a:t>Upload Project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4A3863D-950F-50B0-C7F5-701214181D8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02171" y="2044493"/>
            <a:ext cx="9211961" cy="6401693"/>
          </a:xfrm>
          <a:prstGeom prst="rect">
            <a:avLst/>
          </a:prstGeom>
        </p:spPr>
      </p:pic>
      <p:sp>
        <p:nvSpPr>
          <p:cNvPr id="4" name="Freeform 4"/>
          <p:cNvSpPr/>
          <p:nvPr/>
        </p:nvSpPr>
        <p:spPr>
          <a:xfrm flipH="1">
            <a:off x="-2071165" y="4475594"/>
            <a:ext cx="3203158" cy="1081959"/>
          </a:xfrm>
          <a:custGeom>
            <a:avLst/>
            <a:gdLst/>
            <a:ahLst/>
            <a:cxnLst/>
            <a:rect l="l" t="t" r="r" b="b"/>
            <a:pathLst>
              <a:path w="4947445" h="1942997">
                <a:moveTo>
                  <a:pt x="0" y="0"/>
                </a:moveTo>
                <a:lnTo>
                  <a:pt x="4947445" y="0"/>
                </a:lnTo>
                <a:lnTo>
                  <a:pt x="4947445" y="1942997"/>
                </a:lnTo>
                <a:lnTo>
                  <a:pt x="0" y="1942997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348791789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</p:sp>
      <p:sp>
        <p:nvSpPr>
          <p:cNvPr id="3" name="Freeform 3"/>
          <p:cNvSpPr/>
          <p:nvPr/>
        </p:nvSpPr>
        <p:spPr>
          <a:xfrm rot="-5400000">
            <a:off x="10345983" y="1523999"/>
            <a:ext cx="6511435" cy="7238999"/>
          </a:xfrm>
          <a:custGeom>
            <a:avLst/>
            <a:gdLst/>
            <a:ahLst/>
            <a:cxnLst/>
            <a:rect l="l" t="t" r="r" b="b"/>
            <a:pathLst>
              <a:path w="6511435" h="12346104">
                <a:moveTo>
                  <a:pt x="0" y="0"/>
                </a:moveTo>
                <a:lnTo>
                  <a:pt x="6511434" y="0"/>
                </a:lnTo>
                <a:lnTo>
                  <a:pt x="6511434" y="12346104"/>
                </a:lnTo>
                <a:lnTo>
                  <a:pt x="0" y="123461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45997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Freeform 5"/>
          <p:cNvSpPr/>
          <p:nvPr/>
        </p:nvSpPr>
        <p:spPr>
          <a:xfrm rot="-1680835">
            <a:off x="3418528" y="2328486"/>
            <a:ext cx="1364676" cy="937905"/>
          </a:xfrm>
          <a:custGeom>
            <a:avLst/>
            <a:gdLst/>
            <a:ahLst/>
            <a:cxnLst/>
            <a:rect l="l" t="t" r="r" b="b"/>
            <a:pathLst>
              <a:path w="1364676" h="937905">
                <a:moveTo>
                  <a:pt x="0" y="0"/>
                </a:moveTo>
                <a:lnTo>
                  <a:pt x="1364676" y="0"/>
                </a:lnTo>
                <a:lnTo>
                  <a:pt x="1364676" y="937904"/>
                </a:lnTo>
                <a:lnTo>
                  <a:pt x="0" y="93790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4440463" y="979589"/>
            <a:ext cx="1620925" cy="2086738"/>
          </a:xfrm>
          <a:custGeom>
            <a:avLst/>
            <a:gdLst/>
            <a:ahLst/>
            <a:cxnLst/>
            <a:rect l="l" t="t" r="r" b="b"/>
            <a:pathLst>
              <a:path w="1620925" h="2086738">
                <a:moveTo>
                  <a:pt x="0" y="0"/>
                </a:moveTo>
                <a:lnTo>
                  <a:pt x="1620925" y="0"/>
                </a:lnTo>
                <a:lnTo>
                  <a:pt x="1620925" y="2086737"/>
                </a:lnTo>
                <a:lnTo>
                  <a:pt x="0" y="208673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886740" y="7945113"/>
            <a:ext cx="3281277" cy="3239516"/>
          </a:xfrm>
          <a:custGeom>
            <a:avLst/>
            <a:gdLst/>
            <a:ahLst/>
            <a:cxnLst/>
            <a:rect l="l" t="t" r="r" b="b"/>
            <a:pathLst>
              <a:path w="3281277" h="3239516">
                <a:moveTo>
                  <a:pt x="0" y="0"/>
                </a:moveTo>
                <a:lnTo>
                  <a:pt x="3281278" y="0"/>
                </a:lnTo>
                <a:lnTo>
                  <a:pt x="3281278" y="3239516"/>
                </a:lnTo>
                <a:lnTo>
                  <a:pt x="0" y="323951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386262" y="-542951"/>
            <a:ext cx="2280323" cy="3143302"/>
          </a:xfrm>
          <a:custGeom>
            <a:avLst/>
            <a:gdLst/>
            <a:ahLst/>
            <a:cxnLst/>
            <a:rect l="l" t="t" r="r" b="b"/>
            <a:pathLst>
              <a:path w="2280323" h="3143302">
                <a:moveTo>
                  <a:pt x="0" y="0"/>
                </a:moveTo>
                <a:lnTo>
                  <a:pt x="2280322" y="0"/>
                </a:lnTo>
                <a:lnTo>
                  <a:pt x="2280322" y="3143302"/>
                </a:lnTo>
                <a:lnTo>
                  <a:pt x="0" y="314330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10800000">
            <a:off x="16322283" y="7945113"/>
            <a:ext cx="2280323" cy="3143302"/>
          </a:xfrm>
          <a:custGeom>
            <a:avLst/>
            <a:gdLst/>
            <a:ahLst/>
            <a:cxnLst/>
            <a:rect l="l" t="t" r="r" b="b"/>
            <a:pathLst>
              <a:path w="2280323" h="3143302">
                <a:moveTo>
                  <a:pt x="0" y="0"/>
                </a:moveTo>
                <a:lnTo>
                  <a:pt x="2280323" y="0"/>
                </a:lnTo>
                <a:lnTo>
                  <a:pt x="2280323" y="3143302"/>
                </a:lnTo>
                <a:lnTo>
                  <a:pt x="0" y="314330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0340623" y="4581039"/>
            <a:ext cx="6522154" cy="14661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864"/>
              </a:lnSpc>
            </a:pPr>
            <a:r>
              <a:rPr lang="en-US" sz="2400" dirty="0">
                <a:solidFill>
                  <a:srgbClr val="000000"/>
                </a:solidFill>
                <a:latin typeface="Now"/>
              </a:rPr>
              <a:t>Kalian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akan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diarahkan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ke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browser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untuk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login.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Tunggu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saja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sebentar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,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lalu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buka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lagi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Github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Desktop kalian.</a:t>
            </a:r>
            <a:endParaRPr lang="en-US" sz="2400" dirty="0">
              <a:solidFill>
                <a:schemeClr val="bg1"/>
              </a:solidFill>
              <a:highlight>
                <a:srgbClr val="0000FF"/>
              </a:highlight>
              <a:latin typeface="Now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0577476" y="2632955"/>
            <a:ext cx="6186524" cy="7459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740"/>
              </a:lnSpc>
            </a:pPr>
            <a:r>
              <a:rPr lang="en-US" sz="7000" dirty="0">
                <a:solidFill>
                  <a:srgbClr val="000000"/>
                </a:solidFill>
                <a:latin typeface="Bryndan Write"/>
              </a:rPr>
              <a:t>Upload Project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4A3863D-950F-50B0-C7F5-701214181D8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02171" y="2044493"/>
            <a:ext cx="9211961" cy="6401693"/>
          </a:xfrm>
          <a:prstGeom prst="rect">
            <a:avLst/>
          </a:prstGeom>
        </p:spPr>
      </p:pic>
      <p:sp>
        <p:nvSpPr>
          <p:cNvPr id="4" name="Freeform 4"/>
          <p:cNvSpPr/>
          <p:nvPr/>
        </p:nvSpPr>
        <p:spPr>
          <a:xfrm flipH="1">
            <a:off x="-2071165" y="4475594"/>
            <a:ext cx="3203158" cy="1081959"/>
          </a:xfrm>
          <a:custGeom>
            <a:avLst/>
            <a:gdLst/>
            <a:ahLst/>
            <a:cxnLst/>
            <a:rect l="l" t="t" r="r" b="b"/>
            <a:pathLst>
              <a:path w="4947445" h="1942997">
                <a:moveTo>
                  <a:pt x="0" y="0"/>
                </a:moveTo>
                <a:lnTo>
                  <a:pt x="4947445" y="0"/>
                </a:lnTo>
                <a:lnTo>
                  <a:pt x="4947445" y="1942997"/>
                </a:lnTo>
                <a:lnTo>
                  <a:pt x="0" y="1942997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338960022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</p:sp>
      <p:sp>
        <p:nvSpPr>
          <p:cNvPr id="3" name="Freeform 3"/>
          <p:cNvSpPr/>
          <p:nvPr/>
        </p:nvSpPr>
        <p:spPr>
          <a:xfrm rot="-5400000">
            <a:off x="10345983" y="1523999"/>
            <a:ext cx="6511435" cy="7238999"/>
          </a:xfrm>
          <a:custGeom>
            <a:avLst/>
            <a:gdLst/>
            <a:ahLst/>
            <a:cxnLst/>
            <a:rect l="l" t="t" r="r" b="b"/>
            <a:pathLst>
              <a:path w="6511435" h="12346104">
                <a:moveTo>
                  <a:pt x="0" y="0"/>
                </a:moveTo>
                <a:lnTo>
                  <a:pt x="6511434" y="0"/>
                </a:lnTo>
                <a:lnTo>
                  <a:pt x="6511434" y="12346104"/>
                </a:lnTo>
                <a:lnTo>
                  <a:pt x="0" y="123461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45997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Freeform 5"/>
          <p:cNvSpPr/>
          <p:nvPr/>
        </p:nvSpPr>
        <p:spPr>
          <a:xfrm rot="-1680835">
            <a:off x="3418528" y="2328486"/>
            <a:ext cx="1364676" cy="937905"/>
          </a:xfrm>
          <a:custGeom>
            <a:avLst/>
            <a:gdLst/>
            <a:ahLst/>
            <a:cxnLst/>
            <a:rect l="l" t="t" r="r" b="b"/>
            <a:pathLst>
              <a:path w="1364676" h="937905">
                <a:moveTo>
                  <a:pt x="0" y="0"/>
                </a:moveTo>
                <a:lnTo>
                  <a:pt x="1364676" y="0"/>
                </a:lnTo>
                <a:lnTo>
                  <a:pt x="1364676" y="937904"/>
                </a:lnTo>
                <a:lnTo>
                  <a:pt x="0" y="93790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4440463" y="979589"/>
            <a:ext cx="1620925" cy="2086738"/>
          </a:xfrm>
          <a:custGeom>
            <a:avLst/>
            <a:gdLst/>
            <a:ahLst/>
            <a:cxnLst/>
            <a:rect l="l" t="t" r="r" b="b"/>
            <a:pathLst>
              <a:path w="1620925" h="2086738">
                <a:moveTo>
                  <a:pt x="0" y="0"/>
                </a:moveTo>
                <a:lnTo>
                  <a:pt x="1620925" y="0"/>
                </a:lnTo>
                <a:lnTo>
                  <a:pt x="1620925" y="2086737"/>
                </a:lnTo>
                <a:lnTo>
                  <a:pt x="0" y="208673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886740" y="7945113"/>
            <a:ext cx="3281277" cy="3239516"/>
          </a:xfrm>
          <a:custGeom>
            <a:avLst/>
            <a:gdLst/>
            <a:ahLst/>
            <a:cxnLst/>
            <a:rect l="l" t="t" r="r" b="b"/>
            <a:pathLst>
              <a:path w="3281277" h="3239516">
                <a:moveTo>
                  <a:pt x="0" y="0"/>
                </a:moveTo>
                <a:lnTo>
                  <a:pt x="3281278" y="0"/>
                </a:lnTo>
                <a:lnTo>
                  <a:pt x="3281278" y="3239516"/>
                </a:lnTo>
                <a:lnTo>
                  <a:pt x="0" y="323951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386262" y="-542951"/>
            <a:ext cx="2280323" cy="3143302"/>
          </a:xfrm>
          <a:custGeom>
            <a:avLst/>
            <a:gdLst/>
            <a:ahLst/>
            <a:cxnLst/>
            <a:rect l="l" t="t" r="r" b="b"/>
            <a:pathLst>
              <a:path w="2280323" h="3143302">
                <a:moveTo>
                  <a:pt x="0" y="0"/>
                </a:moveTo>
                <a:lnTo>
                  <a:pt x="2280322" y="0"/>
                </a:lnTo>
                <a:lnTo>
                  <a:pt x="2280322" y="3143302"/>
                </a:lnTo>
                <a:lnTo>
                  <a:pt x="0" y="314330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10800000">
            <a:off x="16322283" y="7945113"/>
            <a:ext cx="2280323" cy="3143302"/>
          </a:xfrm>
          <a:custGeom>
            <a:avLst/>
            <a:gdLst/>
            <a:ahLst/>
            <a:cxnLst/>
            <a:rect l="l" t="t" r="r" b="b"/>
            <a:pathLst>
              <a:path w="2280323" h="3143302">
                <a:moveTo>
                  <a:pt x="0" y="0"/>
                </a:moveTo>
                <a:lnTo>
                  <a:pt x="2280323" y="0"/>
                </a:lnTo>
                <a:lnTo>
                  <a:pt x="2280323" y="3143302"/>
                </a:lnTo>
                <a:lnTo>
                  <a:pt x="0" y="314330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0340623" y="4581039"/>
            <a:ext cx="6522154" cy="14661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864"/>
              </a:lnSpc>
            </a:pPr>
            <a:r>
              <a:rPr lang="en-US" sz="2400" dirty="0" err="1">
                <a:solidFill>
                  <a:srgbClr val="000000"/>
                </a:solidFill>
                <a:latin typeface="Now"/>
              </a:rPr>
              <a:t>Setelah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itu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,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centang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bagian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use my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github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account name and email address,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lalu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pilih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email yang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gmail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dan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klik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finish</a:t>
            </a:r>
            <a:endParaRPr lang="en-US" sz="2400" dirty="0">
              <a:solidFill>
                <a:schemeClr val="bg1"/>
              </a:solidFill>
              <a:highlight>
                <a:srgbClr val="0000FF"/>
              </a:highlight>
              <a:latin typeface="Now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0577476" y="2632955"/>
            <a:ext cx="6186524" cy="7459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740"/>
              </a:lnSpc>
            </a:pPr>
            <a:r>
              <a:rPr lang="en-US" sz="7000" dirty="0">
                <a:solidFill>
                  <a:srgbClr val="000000"/>
                </a:solidFill>
                <a:latin typeface="Bryndan Write"/>
              </a:rPr>
              <a:t>Upload Project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5596E88-11C9-17F0-9C87-14962686EAA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3425" y="2022958"/>
            <a:ext cx="9145275" cy="6287377"/>
          </a:xfrm>
          <a:prstGeom prst="rect">
            <a:avLst/>
          </a:prstGeom>
        </p:spPr>
      </p:pic>
      <p:sp>
        <p:nvSpPr>
          <p:cNvPr id="4" name="Freeform 4"/>
          <p:cNvSpPr/>
          <p:nvPr/>
        </p:nvSpPr>
        <p:spPr>
          <a:xfrm flipH="1">
            <a:off x="-2064954" y="3085112"/>
            <a:ext cx="3203158" cy="1081959"/>
          </a:xfrm>
          <a:custGeom>
            <a:avLst/>
            <a:gdLst/>
            <a:ahLst/>
            <a:cxnLst/>
            <a:rect l="l" t="t" r="r" b="b"/>
            <a:pathLst>
              <a:path w="4947445" h="1942997">
                <a:moveTo>
                  <a:pt x="0" y="0"/>
                </a:moveTo>
                <a:lnTo>
                  <a:pt x="4947445" y="0"/>
                </a:lnTo>
                <a:lnTo>
                  <a:pt x="4947445" y="1942997"/>
                </a:lnTo>
                <a:lnTo>
                  <a:pt x="0" y="1942997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4">
            <a:extLst>
              <a:ext uri="{FF2B5EF4-FFF2-40B4-BE49-F238E27FC236}">
                <a16:creationId xmlns:a16="http://schemas.microsoft.com/office/drawing/2014/main" id="{9CE8C0CC-51C9-D8BB-2182-9413109F59D8}"/>
              </a:ext>
            </a:extLst>
          </p:cNvPr>
          <p:cNvSpPr/>
          <p:nvPr/>
        </p:nvSpPr>
        <p:spPr>
          <a:xfrm rot="19424806" flipH="1">
            <a:off x="-2138440" y="5649049"/>
            <a:ext cx="3203158" cy="1081959"/>
          </a:xfrm>
          <a:custGeom>
            <a:avLst/>
            <a:gdLst/>
            <a:ahLst/>
            <a:cxnLst/>
            <a:rect l="l" t="t" r="r" b="b"/>
            <a:pathLst>
              <a:path w="4947445" h="1942997">
                <a:moveTo>
                  <a:pt x="0" y="0"/>
                </a:moveTo>
                <a:lnTo>
                  <a:pt x="4947445" y="0"/>
                </a:lnTo>
                <a:lnTo>
                  <a:pt x="4947445" y="1942997"/>
                </a:lnTo>
                <a:lnTo>
                  <a:pt x="0" y="1942997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21938330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</p:sp>
      <p:sp>
        <p:nvSpPr>
          <p:cNvPr id="3" name="Freeform 3"/>
          <p:cNvSpPr/>
          <p:nvPr/>
        </p:nvSpPr>
        <p:spPr>
          <a:xfrm rot="-5400000">
            <a:off x="10345983" y="1523999"/>
            <a:ext cx="6511435" cy="7238999"/>
          </a:xfrm>
          <a:custGeom>
            <a:avLst/>
            <a:gdLst/>
            <a:ahLst/>
            <a:cxnLst/>
            <a:rect l="l" t="t" r="r" b="b"/>
            <a:pathLst>
              <a:path w="6511435" h="12346104">
                <a:moveTo>
                  <a:pt x="0" y="0"/>
                </a:moveTo>
                <a:lnTo>
                  <a:pt x="6511434" y="0"/>
                </a:lnTo>
                <a:lnTo>
                  <a:pt x="6511434" y="12346104"/>
                </a:lnTo>
                <a:lnTo>
                  <a:pt x="0" y="123461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45997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Freeform 5"/>
          <p:cNvSpPr/>
          <p:nvPr/>
        </p:nvSpPr>
        <p:spPr>
          <a:xfrm rot="-1680835">
            <a:off x="3418528" y="2328486"/>
            <a:ext cx="1364676" cy="937905"/>
          </a:xfrm>
          <a:custGeom>
            <a:avLst/>
            <a:gdLst/>
            <a:ahLst/>
            <a:cxnLst/>
            <a:rect l="l" t="t" r="r" b="b"/>
            <a:pathLst>
              <a:path w="1364676" h="937905">
                <a:moveTo>
                  <a:pt x="0" y="0"/>
                </a:moveTo>
                <a:lnTo>
                  <a:pt x="1364676" y="0"/>
                </a:lnTo>
                <a:lnTo>
                  <a:pt x="1364676" y="937904"/>
                </a:lnTo>
                <a:lnTo>
                  <a:pt x="0" y="93790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4440463" y="979589"/>
            <a:ext cx="1620925" cy="2086738"/>
          </a:xfrm>
          <a:custGeom>
            <a:avLst/>
            <a:gdLst/>
            <a:ahLst/>
            <a:cxnLst/>
            <a:rect l="l" t="t" r="r" b="b"/>
            <a:pathLst>
              <a:path w="1620925" h="2086738">
                <a:moveTo>
                  <a:pt x="0" y="0"/>
                </a:moveTo>
                <a:lnTo>
                  <a:pt x="1620925" y="0"/>
                </a:lnTo>
                <a:lnTo>
                  <a:pt x="1620925" y="2086737"/>
                </a:lnTo>
                <a:lnTo>
                  <a:pt x="0" y="208673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886740" y="7945113"/>
            <a:ext cx="3281277" cy="3239516"/>
          </a:xfrm>
          <a:custGeom>
            <a:avLst/>
            <a:gdLst/>
            <a:ahLst/>
            <a:cxnLst/>
            <a:rect l="l" t="t" r="r" b="b"/>
            <a:pathLst>
              <a:path w="3281277" h="3239516">
                <a:moveTo>
                  <a:pt x="0" y="0"/>
                </a:moveTo>
                <a:lnTo>
                  <a:pt x="3281278" y="0"/>
                </a:lnTo>
                <a:lnTo>
                  <a:pt x="3281278" y="3239516"/>
                </a:lnTo>
                <a:lnTo>
                  <a:pt x="0" y="323951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386262" y="-542951"/>
            <a:ext cx="2280323" cy="3143302"/>
          </a:xfrm>
          <a:custGeom>
            <a:avLst/>
            <a:gdLst/>
            <a:ahLst/>
            <a:cxnLst/>
            <a:rect l="l" t="t" r="r" b="b"/>
            <a:pathLst>
              <a:path w="2280323" h="3143302">
                <a:moveTo>
                  <a:pt x="0" y="0"/>
                </a:moveTo>
                <a:lnTo>
                  <a:pt x="2280322" y="0"/>
                </a:lnTo>
                <a:lnTo>
                  <a:pt x="2280322" y="3143302"/>
                </a:lnTo>
                <a:lnTo>
                  <a:pt x="0" y="314330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10800000">
            <a:off x="16322283" y="7945113"/>
            <a:ext cx="2280323" cy="3143302"/>
          </a:xfrm>
          <a:custGeom>
            <a:avLst/>
            <a:gdLst/>
            <a:ahLst/>
            <a:cxnLst/>
            <a:rect l="l" t="t" r="r" b="b"/>
            <a:pathLst>
              <a:path w="2280323" h="3143302">
                <a:moveTo>
                  <a:pt x="0" y="0"/>
                </a:moveTo>
                <a:lnTo>
                  <a:pt x="2280323" y="0"/>
                </a:lnTo>
                <a:lnTo>
                  <a:pt x="2280323" y="3143302"/>
                </a:lnTo>
                <a:lnTo>
                  <a:pt x="0" y="314330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0340623" y="4581039"/>
            <a:ext cx="6522154" cy="9660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864"/>
              </a:lnSpc>
            </a:pPr>
            <a:r>
              <a:rPr lang="en-US" sz="2400" dirty="0" err="1">
                <a:solidFill>
                  <a:srgbClr val="000000"/>
                </a:solidFill>
                <a:latin typeface="Now"/>
              </a:rPr>
              <a:t>Selanjutnya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,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klik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create a new repository on your hard drive.</a:t>
            </a:r>
            <a:endParaRPr lang="en-US" sz="2400" dirty="0">
              <a:solidFill>
                <a:schemeClr val="bg1"/>
              </a:solidFill>
              <a:highlight>
                <a:srgbClr val="0000FF"/>
              </a:highlight>
              <a:latin typeface="Now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0577476" y="2632955"/>
            <a:ext cx="6186524" cy="7459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740"/>
              </a:lnSpc>
            </a:pPr>
            <a:r>
              <a:rPr lang="en-US" sz="7000" dirty="0">
                <a:solidFill>
                  <a:srgbClr val="000000"/>
                </a:solidFill>
                <a:latin typeface="Bryndan Write"/>
              </a:rPr>
              <a:t>Upload Project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5596E88-11C9-17F0-9C87-14962686EAA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3425" y="2022958"/>
            <a:ext cx="9145275" cy="6287376"/>
          </a:xfrm>
          <a:prstGeom prst="rect">
            <a:avLst/>
          </a:prstGeom>
        </p:spPr>
      </p:pic>
      <p:sp>
        <p:nvSpPr>
          <p:cNvPr id="4" name="Freeform 4"/>
          <p:cNvSpPr/>
          <p:nvPr/>
        </p:nvSpPr>
        <p:spPr>
          <a:xfrm flipH="1">
            <a:off x="-1601579" y="4331041"/>
            <a:ext cx="3203158" cy="1081959"/>
          </a:xfrm>
          <a:custGeom>
            <a:avLst/>
            <a:gdLst/>
            <a:ahLst/>
            <a:cxnLst/>
            <a:rect l="l" t="t" r="r" b="b"/>
            <a:pathLst>
              <a:path w="4947445" h="1942997">
                <a:moveTo>
                  <a:pt x="0" y="0"/>
                </a:moveTo>
                <a:lnTo>
                  <a:pt x="4947445" y="0"/>
                </a:lnTo>
                <a:lnTo>
                  <a:pt x="4947445" y="1942997"/>
                </a:lnTo>
                <a:lnTo>
                  <a:pt x="0" y="1942997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172440558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</p:sp>
      <p:sp>
        <p:nvSpPr>
          <p:cNvPr id="3" name="Freeform 3"/>
          <p:cNvSpPr/>
          <p:nvPr/>
        </p:nvSpPr>
        <p:spPr>
          <a:xfrm rot="-5400000">
            <a:off x="10345983" y="1523999"/>
            <a:ext cx="6511435" cy="7238999"/>
          </a:xfrm>
          <a:custGeom>
            <a:avLst/>
            <a:gdLst/>
            <a:ahLst/>
            <a:cxnLst/>
            <a:rect l="l" t="t" r="r" b="b"/>
            <a:pathLst>
              <a:path w="6511435" h="12346104">
                <a:moveTo>
                  <a:pt x="0" y="0"/>
                </a:moveTo>
                <a:lnTo>
                  <a:pt x="6511434" y="0"/>
                </a:lnTo>
                <a:lnTo>
                  <a:pt x="6511434" y="12346104"/>
                </a:lnTo>
                <a:lnTo>
                  <a:pt x="0" y="123461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45997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Freeform 5"/>
          <p:cNvSpPr/>
          <p:nvPr/>
        </p:nvSpPr>
        <p:spPr>
          <a:xfrm rot="-1680835">
            <a:off x="3418528" y="2328486"/>
            <a:ext cx="1364676" cy="937905"/>
          </a:xfrm>
          <a:custGeom>
            <a:avLst/>
            <a:gdLst/>
            <a:ahLst/>
            <a:cxnLst/>
            <a:rect l="l" t="t" r="r" b="b"/>
            <a:pathLst>
              <a:path w="1364676" h="937905">
                <a:moveTo>
                  <a:pt x="0" y="0"/>
                </a:moveTo>
                <a:lnTo>
                  <a:pt x="1364676" y="0"/>
                </a:lnTo>
                <a:lnTo>
                  <a:pt x="1364676" y="937904"/>
                </a:lnTo>
                <a:lnTo>
                  <a:pt x="0" y="93790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4440463" y="979589"/>
            <a:ext cx="1620925" cy="2086738"/>
          </a:xfrm>
          <a:custGeom>
            <a:avLst/>
            <a:gdLst/>
            <a:ahLst/>
            <a:cxnLst/>
            <a:rect l="l" t="t" r="r" b="b"/>
            <a:pathLst>
              <a:path w="1620925" h="2086738">
                <a:moveTo>
                  <a:pt x="0" y="0"/>
                </a:moveTo>
                <a:lnTo>
                  <a:pt x="1620925" y="0"/>
                </a:lnTo>
                <a:lnTo>
                  <a:pt x="1620925" y="2086737"/>
                </a:lnTo>
                <a:lnTo>
                  <a:pt x="0" y="208673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886740" y="7945113"/>
            <a:ext cx="3281277" cy="3239516"/>
          </a:xfrm>
          <a:custGeom>
            <a:avLst/>
            <a:gdLst/>
            <a:ahLst/>
            <a:cxnLst/>
            <a:rect l="l" t="t" r="r" b="b"/>
            <a:pathLst>
              <a:path w="3281277" h="3239516">
                <a:moveTo>
                  <a:pt x="0" y="0"/>
                </a:moveTo>
                <a:lnTo>
                  <a:pt x="3281278" y="0"/>
                </a:lnTo>
                <a:lnTo>
                  <a:pt x="3281278" y="3239516"/>
                </a:lnTo>
                <a:lnTo>
                  <a:pt x="0" y="323951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386262" y="-542951"/>
            <a:ext cx="2280323" cy="3143302"/>
          </a:xfrm>
          <a:custGeom>
            <a:avLst/>
            <a:gdLst/>
            <a:ahLst/>
            <a:cxnLst/>
            <a:rect l="l" t="t" r="r" b="b"/>
            <a:pathLst>
              <a:path w="2280323" h="3143302">
                <a:moveTo>
                  <a:pt x="0" y="0"/>
                </a:moveTo>
                <a:lnTo>
                  <a:pt x="2280322" y="0"/>
                </a:lnTo>
                <a:lnTo>
                  <a:pt x="2280322" y="3143302"/>
                </a:lnTo>
                <a:lnTo>
                  <a:pt x="0" y="314330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10800000">
            <a:off x="16322283" y="7945113"/>
            <a:ext cx="2280323" cy="3143302"/>
          </a:xfrm>
          <a:custGeom>
            <a:avLst/>
            <a:gdLst/>
            <a:ahLst/>
            <a:cxnLst/>
            <a:rect l="l" t="t" r="r" b="b"/>
            <a:pathLst>
              <a:path w="2280323" h="3143302">
                <a:moveTo>
                  <a:pt x="0" y="0"/>
                </a:moveTo>
                <a:lnTo>
                  <a:pt x="2280323" y="0"/>
                </a:lnTo>
                <a:lnTo>
                  <a:pt x="2280323" y="3143302"/>
                </a:lnTo>
                <a:lnTo>
                  <a:pt x="0" y="314330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0340623" y="4581039"/>
            <a:ext cx="6522154" cy="24664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864"/>
              </a:lnSpc>
            </a:pPr>
            <a:r>
              <a:rPr lang="en-US" sz="2400" dirty="0" err="1">
                <a:solidFill>
                  <a:srgbClr val="000000"/>
                </a:solidFill>
                <a:latin typeface="Now"/>
              </a:rPr>
              <a:t>Selanjutnya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masukkan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nama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repository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seperti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di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samping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,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lalu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deskripsi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dan local path.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Untuk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local path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biarkan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secara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default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saja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. Dan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centang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readme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kemudian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klik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create repository</a:t>
            </a:r>
            <a:endParaRPr lang="en-US" sz="2400" dirty="0">
              <a:solidFill>
                <a:schemeClr val="bg1"/>
              </a:solidFill>
              <a:highlight>
                <a:srgbClr val="0000FF"/>
              </a:highlight>
              <a:latin typeface="Now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0577476" y="2632955"/>
            <a:ext cx="6186524" cy="7459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740"/>
              </a:lnSpc>
            </a:pPr>
            <a:r>
              <a:rPr lang="en-US" sz="7000" dirty="0">
                <a:solidFill>
                  <a:srgbClr val="000000"/>
                </a:solidFill>
                <a:latin typeface="Bryndan Write"/>
              </a:rPr>
              <a:t>Upload Project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5596E88-11C9-17F0-9C87-14962686EAA9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75" t="14486" r="28276" b="14010"/>
          <a:stretch/>
        </p:blipFill>
        <p:spPr>
          <a:xfrm>
            <a:off x="1987841" y="909042"/>
            <a:ext cx="7023430" cy="8310027"/>
          </a:xfrm>
          <a:prstGeom prst="rect">
            <a:avLst/>
          </a:prstGeom>
        </p:spPr>
      </p:pic>
      <p:sp>
        <p:nvSpPr>
          <p:cNvPr id="4" name="Freeform 4"/>
          <p:cNvSpPr/>
          <p:nvPr/>
        </p:nvSpPr>
        <p:spPr>
          <a:xfrm flipH="1">
            <a:off x="-1601579" y="4331041"/>
            <a:ext cx="3203158" cy="1081959"/>
          </a:xfrm>
          <a:custGeom>
            <a:avLst/>
            <a:gdLst/>
            <a:ahLst/>
            <a:cxnLst/>
            <a:rect l="l" t="t" r="r" b="b"/>
            <a:pathLst>
              <a:path w="4947445" h="1942997">
                <a:moveTo>
                  <a:pt x="0" y="0"/>
                </a:moveTo>
                <a:lnTo>
                  <a:pt x="4947445" y="0"/>
                </a:lnTo>
                <a:lnTo>
                  <a:pt x="4947445" y="1942997"/>
                </a:lnTo>
                <a:lnTo>
                  <a:pt x="0" y="1942997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411647680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</p:sp>
      <p:sp>
        <p:nvSpPr>
          <p:cNvPr id="3" name="Freeform 3"/>
          <p:cNvSpPr/>
          <p:nvPr/>
        </p:nvSpPr>
        <p:spPr>
          <a:xfrm rot="-5400000">
            <a:off x="10345983" y="1523999"/>
            <a:ext cx="6511435" cy="7238999"/>
          </a:xfrm>
          <a:custGeom>
            <a:avLst/>
            <a:gdLst/>
            <a:ahLst/>
            <a:cxnLst/>
            <a:rect l="l" t="t" r="r" b="b"/>
            <a:pathLst>
              <a:path w="6511435" h="12346104">
                <a:moveTo>
                  <a:pt x="0" y="0"/>
                </a:moveTo>
                <a:lnTo>
                  <a:pt x="6511434" y="0"/>
                </a:lnTo>
                <a:lnTo>
                  <a:pt x="6511434" y="12346104"/>
                </a:lnTo>
                <a:lnTo>
                  <a:pt x="0" y="123461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45997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Freeform 5"/>
          <p:cNvSpPr/>
          <p:nvPr/>
        </p:nvSpPr>
        <p:spPr>
          <a:xfrm rot="-1680835">
            <a:off x="3418528" y="2328486"/>
            <a:ext cx="1364676" cy="937905"/>
          </a:xfrm>
          <a:custGeom>
            <a:avLst/>
            <a:gdLst/>
            <a:ahLst/>
            <a:cxnLst/>
            <a:rect l="l" t="t" r="r" b="b"/>
            <a:pathLst>
              <a:path w="1364676" h="937905">
                <a:moveTo>
                  <a:pt x="0" y="0"/>
                </a:moveTo>
                <a:lnTo>
                  <a:pt x="1364676" y="0"/>
                </a:lnTo>
                <a:lnTo>
                  <a:pt x="1364676" y="937904"/>
                </a:lnTo>
                <a:lnTo>
                  <a:pt x="0" y="93790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4440463" y="979589"/>
            <a:ext cx="1620925" cy="2086738"/>
          </a:xfrm>
          <a:custGeom>
            <a:avLst/>
            <a:gdLst/>
            <a:ahLst/>
            <a:cxnLst/>
            <a:rect l="l" t="t" r="r" b="b"/>
            <a:pathLst>
              <a:path w="1620925" h="2086738">
                <a:moveTo>
                  <a:pt x="0" y="0"/>
                </a:moveTo>
                <a:lnTo>
                  <a:pt x="1620925" y="0"/>
                </a:lnTo>
                <a:lnTo>
                  <a:pt x="1620925" y="2086737"/>
                </a:lnTo>
                <a:lnTo>
                  <a:pt x="0" y="208673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886740" y="7945113"/>
            <a:ext cx="3281277" cy="3239516"/>
          </a:xfrm>
          <a:custGeom>
            <a:avLst/>
            <a:gdLst/>
            <a:ahLst/>
            <a:cxnLst/>
            <a:rect l="l" t="t" r="r" b="b"/>
            <a:pathLst>
              <a:path w="3281277" h="3239516">
                <a:moveTo>
                  <a:pt x="0" y="0"/>
                </a:moveTo>
                <a:lnTo>
                  <a:pt x="3281278" y="0"/>
                </a:lnTo>
                <a:lnTo>
                  <a:pt x="3281278" y="3239516"/>
                </a:lnTo>
                <a:lnTo>
                  <a:pt x="0" y="323951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386262" y="-542951"/>
            <a:ext cx="2280323" cy="3143302"/>
          </a:xfrm>
          <a:custGeom>
            <a:avLst/>
            <a:gdLst/>
            <a:ahLst/>
            <a:cxnLst/>
            <a:rect l="l" t="t" r="r" b="b"/>
            <a:pathLst>
              <a:path w="2280323" h="3143302">
                <a:moveTo>
                  <a:pt x="0" y="0"/>
                </a:moveTo>
                <a:lnTo>
                  <a:pt x="2280322" y="0"/>
                </a:lnTo>
                <a:lnTo>
                  <a:pt x="2280322" y="3143302"/>
                </a:lnTo>
                <a:lnTo>
                  <a:pt x="0" y="314330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10800000">
            <a:off x="16322283" y="7945113"/>
            <a:ext cx="2280323" cy="3143302"/>
          </a:xfrm>
          <a:custGeom>
            <a:avLst/>
            <a:gdLst/>
            <a:ahLst/>
            <a:cxnLst/>
            <a:rect l="l" t="t" r="r" b="b"/>
            <a:pathLst>
              <a:path w="2280323" h="3143302">
                <a:moveTo>
                  <a:pt x="0" y="0"/>
                </a:moveTo>
                <a:lnTo>
                  <a:pt x="2280323" y="0"/>
                </a:lnTo>
                <a:lnTo>
                  <a:pt x="2280323" y="3143302"/>
                </a:lnTo>
                <a:lnTo>
                  <a:pt x="0" y="314330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0409661" y="3870329"/>
            <a:ext cx="6522154" cy="9660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864"/>
              </a:lnSpc>
            </a:pPr>
            <a:r>
              <a:rPr lang="en-US" sz="2400" dirty="0" err="1">
                <a:solidFill>
                  <a:srgbClr val="000000"/>
                </a:solidFill>
                <a:latin typeface="Now"/>
              </a:rPr>
              <a:t>Selanjutnya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adalah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klik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publish repository agar repository kalian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terupload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ke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github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.</a:t>
            </a:r>
            <a:endParaRPr lang="en-US" sz="2400" dirty="0">
              <a:solidFill>
                <a:schemeClr val="bg1"/>
              </a:solidFill>
              <a:latin typeface="Now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0577476" y="2632955"/>
            <a:ext cx="6186524" cy="7459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740"/>
              </a:lnSpc>
            </a:pPr>
            <a:r>
              <a:rPr lang="en-US" sz="7000" dirty="0">
                <a:solidFill>
                  <a:srgbClr val="000000"/>
                </a:solidFill>
                <a:latin typeface="Bryndan Write"/>
              </a:rPr>
              <a:t>Upload Project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5596E88-11C9-17F0-9C87-14962686EAA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3425" y="2022958"/>
            <a:ext cx="9145274" cy="628737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6DD3009-B77D-3438-137D-B24ED893D875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32353" t="33785" r="4768" b="45115"/>
          <a:stretch/>
        </p:blipFill>
        <p:spPr>
          <a:xfrm>
            <a:off x="6531988" y="5826837"/>
            <a:ext cx="10462005" cy="2413493"/>
          </a:xfrm>
          <a:prstGeom prst="rect">
            <a:avLst/>
          </a:prstGeom>
          <a:ln w="57150">
            <a:solidFill>
              <a:schemeClr val="bg1"/>
            </a:solidFill>
          </a:ln>
        </p:spPr>
      </p:pic>
      <p:sp>
        <p:nvSpPr>
          <p:cNvPr id="4" name="Freeform 4"/>
          <p:cNvSpPr/>
          <p:nvPr/>
        </p:nvSpPr>
        <p:spPr>
          <a:xfrm flipH="1">
            <a:off x="8559833" y="4523076"/>
            <a:ext cx="3203158" cy="1611024"/>
          </a:xfrm>
          <a:custGeom>
            <a:avLst/>
            <a:gdLst/>
            <a:ahLst/>
            <a:cxnLst/>
            <a:rect l="l" t="t" r="r" b="b"/>
            <a:pathLst>
              <a:path w="4947445" h="1942997">
                <a:moveTo>
                  <a:pt x="0" y="0"/>
                </a:moveTo>
                <a:lnTo>
                  <a:pt x="4947445" y="0"/>
                </a:lnTo>
                <a:lnTo>
                  <a:pt x="4947445" y="1942997"/>
                </a:lnTo>
                <a:lnTo>
                  <a:pt x="0" y="1942997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FC3E0B9-0768-90D6-48DB-44608579ED04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l="26670" t="21934" r="26823" b="21934"/>
          <a:stretch/>
        </p:blipFill>
        <p:spPr>
          <a:xfrm>
            <a:off x="9348500" y="10545322"/>
            <a:ext cx="4253200" cy="3529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51063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</p:sp>
      <p:sp>
        <p:nvSpPr>
          <p:cNvPr id="3" name="Freeform 3"/>
          <p:cNvSpPr/>
          <p:nvPr/>
        </p:nvSpPr>
        <p:spPr>
          <a:xfrm rot="-5400000">
            <a:off x="10345983" y="1523999"/>
            <a:ext cx="6511435" cy="7238999"/>
          </a:xfrm>
          <a:custGeom>
            <a:avLst/>
            <a:gdLst/>
            <a:ahLst/>
            <a:cxnLst/>
            <a:rect l="l" t="t" r="r" b="b"/>
            <a:pathLst>
              <a:path w="6511435" h="12346104">
                <a:moveTo>
                  <a:pt x="0" y="0"/>
                </a:moveTo>
                <a:lnTo>
                  <a:pt x="6511434" y="0"/>
                </a:lnTo>
                <a:lnTo>
                  <a:pt x="6511434" y="12346104"/>
                </a:lnTo>
                <a:lnTo>
                  <a:pt x="0" y="123461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45997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Freeform 5"/>
          <p:cNvSpPr/>
          <p:nvPr/>
        </p:nvSpPr>
        <p:spPr>
          <a:xfrm rot="-1680835">
            <a:off x="3418528" y="2328486"/>
            <a:ext cx="1364676" cy="937905"/>
          </a:xfrm>
          <a:custGeom>
            <a:avLst/>
            <a:gdLst/>
            <a:ahLst/>
            <a:cxnLst/>
            <a:rect l="l" t="t" r="r" b="b"/>
            <a:pathLst>
              <a:path w="1364676" h="937905">
                <a:moveTo>
                  <a:pt x="0" y="0"/>
                </a:moveTo>
                <a:lnTo>
                  <a:pt x="1364676" y="0"/>
                </a:lnTo>
                <a:lnTo>
                  <a:pt x="1364676" y="937904"/>
                </a:lnTo>
                <a:lnTo>
                  <a:pt x="0" y="93790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4440463" y="979589"/>
            <a:ext cx="1620925" cy="2086738"/>
          </a:xfrm>
          <a:custGeom>
            <a:avLst/>
            <a:gdLst/>
            <a:ahLst/>
            <a:cxnLst/>
            <a:rect l="l" t="t" r="r" b="b"/>
            <a:pathLst>
              <a:path w="1620925" h="2086738">
                <a:moveTo>
                  <a:pt x="0" y="0"/>
                </a:moveTo>
                <a:lnTo>
                  <a:pt x="1620925" y="0"/>
                </a:lnTo>
                <a:lnTo>
                  <a:pt x="1620925" y="2086737"/>
                </a:lnTo>
                <a:lnTo>
                  <a:pt x="0" y="208673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886740" y="7945113"/>
            <a:ext cx="3281277" cy="3239516"/>
          </a:xfrm>
          <a:custGeom>
            <a:avLst/>
            <a:gdLst/>
            <a:ahLst/>
            <a:cxnLst/>
            <a:rect l="l" t="t" r="r" b="b"/>
            <a:pathLst>
              <a:path w="3281277" h="3239516">
                <a:moveTo>
                  <a:pt x="0" y="0"/>
                </a:moveTo>
                <a:lnTo>
                  <a:pt x="3281278" y="0"/>
                </a:lnTo>
                <a:lnTo>
                  <a:pt x="3281278" y="3239516"/>
                </a:lnTo>
                <a:lnTo>
                  <a:pt x="0" y="323951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386262" y="-542951"/>
            <a:ext cx="2280323" cy="3143302"/>
          </a:xfrm>
          <a:custGeom>
            <a:avLst/>
            <a:gdLst/>
            <a:ahLst/>
            <a:cxnLst/>
            <a:rect l="l" t="t" r="r" b="b"/>
            <a:pathLst>
              <a:path w="2280323" h="3143302">
                <a:moveTo>
                  <a:pt x="0" y="0"/>
                </a:moveTo>
                <a:lnTo>
                  <a:pt x="2280322" y="0"/>
                </a:lnTo>
                <a:lnTo>
                  <a:pt x="2280322" y="3143302"/>
                </a:lnTo>
                <a:lnTo>
                  <a:pt x="0" y="314330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10800000">
            <a:off x="16322283" y="7945113"/>
            <a:ext cx="2280323" cy="3143302"/>
          </a:xfrm>
          <a:custGeom>
            <a:avLst/>
            <a:gdLst/>
            <a:ahLst/>
            <a:cxnLst/>
            <a:rect l="l" t="t" r="r" b="b"/>
            <a:pathLst>
              <a:path w="2280323" h="3143302">
                <a:moveTo>
                  <a:pt x="0" y="0"/>
                </a:moveTo>
                <a:lnTo>
                  <a:pt x="2280323" y="0"/>
                </a:lnTo>
                <a:lnTo>
                  <a:pt x="2280323" y="3143302"/>
                </a:lnTo>
                <a:lnTo>
                  <a:pt x="0" y="314330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0409661" y="3870329"/>
            <a:ext cx="6522154" cy="9660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864"/>
              </a:lnSpc>
            </a:pPr>
            <a:r>
              <a:rPr lang="en-US" sz="2400" dirty="0">
                <a:solidFill>
                  <a:srgbClr val="000000"/>
                </a:solidFill>
                <a:latin typeface="Now"/>
              </a:rPr>
              <a:t>Hapus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centang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di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bagian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keep this code private,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lalu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klik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publish repository</a:t>
            </a:r>
            <a:endParaRPr lang="en-US" sz="2400" dirty="0">
              <a:solidFill>
                <a:schemeClr val="bg1"/>
              </a:solidFill>
              <a:latin typeface="Now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0577476" y="2632955"/>
            <a:ext cx="6186524" cy="7459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740"/>
              </a:lnSpc>
            </a:pPr>
            <a:r>
              <a:rPr lang="en-US" sz="7000" dirty="0">
                <a:solidFill>
                  <a:srgbClr val="000000"/>
                </a:solidFill>
                <a:latin typeface="Bryndan Write"/>
              </a:rPr>
              <a:t>Upload Project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5596E88-11C9-17F0-9C87-14962686EAA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3425" y="2022958"/>
            <a:ext cx="9145274" cy="628737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6DD3009-B77D-3438-137D-B24ED893D875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32353" t="33785" r="4768" b="45115"/>
          <a:stretch/>
        </p:blipFill>
        <p:spPr>
          <a:xfrm>
            <a:off x="6531988" y="5826837"/>
            <a:ext cx="10462005" cy="2413493"/>
          </a:xfrm>
          <a:prstGeom prst="rect">
            <a:avLst/>
          </a:prstGeom>
          <a:ln w="57150">
            <a:solidFill>
              <a:schemeClr val="bg1"/>
            </a:solidFill>
          </a:ln>
        </p:spPr>
      </p:pic>
      <p:sp>
        <p:nvSpPr>
          <p:cNvPr id="4" name="Freeform 4"/>
          <p:cNvSpPr/>
          <p:nvPr/>
        </p:nvSpPr>
        <p:spPr>
          <a:xfrm flipH="1">
            <a:off x="8559833" y="4523076"/>
            <a:ext cx="3203158" cy="1611024"/>
          </a:xfrm>
          <a:custGeom>
            <a:avLst/>
            <a:gdLst/>
            <a:ahLst/>
            <a:cxnLst/>
            <a:rect l="l" t="t" r="r" b="b"/>
            <a:pathLst>
              <a:path w="4947445" h="1942997">
                <a:moveTo>
                  <a:pt x="0" y="0"/>
                </a:moveTo>
                <a:lnTo>
                  <a:pt x="4947445" y="0"/>
                </a:lnTo>
                <a:lnTo>
                  <a:pt x="4947445" y="1942997"/>
                </a:lnTo>
                <a:lnTo>
                  <a:pt x="0" y="1942997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0848FDD-D299-9A2A-ECD5-0EBFCDB52225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l="26670" t="21934" r="26823" b="21934"/>
          <a:stretch/>
        </p:blipFill>
        <p:spPr>
          <a:xfrm>
            <a:off x="2085403" y="2957871"/>
            <a:ext cx="7558392" cy="6271893"/>
          </a:xfrm>
          <a:prstGeom prst="rect">
            <a:avLst/>
          </a:prstGeom>
          <a:ln w="57150">
            <a:solidFill>
              <a:schemeClr val="accent2"/>
            </a:solidFill>
          </a:ln>
        </p:spPr>
      </p:pic>
      <p:sp>
        <p:nvSpPr>
          <p:cNvPr id="15" name="Freeform 4">
            <a:extLst>
              <a:ext uri="{FF2B5EF4-FFF2-40B4-BE49-F238E27FC236}">
                <a16:creationId xmlns:a16="http://schemas.microsoft.com/office/drawing/2014/main" id="{011FD185-2BEE-345B-2676-6A84F94ACD2B}"/>
              </a:ext>
            </a:extLst>
          </p:cNvPr>
          <p:cNvSpPr/>
          <p:nvPr/>
        </p:nvSpPr>
        <p:spPr>
          <a:xfrm rot="18921573" flipV="1">
            <a:off x="9341329" y="7711903"/>
            <a:ext cx="3203158" cy="1611024"/>
          </a:xfrm>
          <a:custGeom>
            <a:avLst/>
            <a:gdLst/>
            <a:ahLst/>
            <a:cxnLst/>
            <a:rect l="l" t="t" r="r" b="b"/>
            <a:pathLst>
              <a:path w="4947445" h="1942997">
                <a:moveTo>
                  <a:pt x="0" y="0"/>
                </a:moveTo>
                <a:lnTo>
                  <a:pt x="4947445" y="0"/>
                </a:lnTo>
                <a:lnTo>
                  <a:pt x="4947445" y="1942997"/>
                </a:lnTo>
                <a:lnTo>
                  <a:pt x="0" y="1942997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49999142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</p:sp>
      <p:sp>
        <p:nvSpPr>
          <p:cNvPr id="3" name="Freeform 3"/>
          <p:cNvSpPr/>
          <p:nvPr/>
        </p:nvSpPr>
        <p:spPr>
          <a:xfrm rot="-5400000">
            <a:off x="10345983" y="1523999"/>
            <a:ext cx="6511435" cy="7238999"/>
          </a:xfrm>
          <a:custGeom>
            <a:avLst/>
            <a:gdLst/>
            <a:ahLst/>
            <a:cxnLst/>
            <a:rect l="l" t="t" r="r" b="b"/>
            <a:pathLst>
              <a:path w="6511435" h="12346104">
                <a:moveTo>
                  <a:pt x="0" y="0"/>
                </a:moveTo>
                <a:lnTo>
                  <a:pt x="6511434" y="0"/>
                </a:lnTo>
                <a:lnTo>
                  <a:pt x="6511434" y="12346104"/>
                </a:lnTo>
                <a:lnTo>
                  <a:pt x="0" y="123461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45997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Freeform 5"/>
          <p:cNvSpPr/>
          <p:nvPr/>
        </p:nvSpPr>
        <p:spPr>
          <a:xfrm rot="-1680835">
            <a:off x="3418528" y="2328486"/>
            <a:ext cx="1364676" cy="937905"/>
          </a:xfrm>
          <a:custGeom>
            <a:avLst/>
            <a:gdLst/>
            <a:ahLst/>
            <a:cxnLst/>
            <a:rect l="l" t="t" r="r" b="b"/>
            <a:pathLst>
              <a:path w="1364676" h="937905">
                <a:moveTo>
                  <a:pt x="0" y="0"/>
                </a:moveTo>
                <a:lnTo>
                  <a:pt x="1364676" y="0"/>
                </a:lnTo>
                <a:lnTo>
                  <a:pt x="1364676" y="937904"/>
                </a:lnTo>
                <a:lnTo>
                  <a:pt x="0" y="93790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4440463" y="979589"/>
            <a:ext cx="1620925" cy="2086738"/>
          </a:xfrm>
          <a:custGeom>
            <a:avLst/>
            <a:gdLst/>
            <a:ahLst/>
            <a:cxnLst/>
            <a:rect l="l" t="t" r="r" b="b"/>
            <a:pathLst>
              <a:path w="1620925" h="2086738">
                <a:moveTo>
                  <a:pt x="0" y="0"/>
                </a:moveTo>
                <a:lnTo>
                  <a:pt x="1620925" y="0"/>
                </a:lnTo>
                <a:lnTo>
                  <a:pt x="1620925" y="2086737"/>
                </a:lnTo>
                <a:lnTo>
                  <a:pt x="0" y="208673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886740" y="7945113"/>
            <a:ext cx="3281277" cy="3239516"/>
          </a:xfrm>
          <a:custGeom>
            <a:avLst/>
            <a:gdLst/>
            <a:ahLst/>
            <a:cxnLst/>
            <a:rect l="l" t="t" r="r" b="b"/>
            <a:pathLst>
              <a:path w="3281277" h="3239516">
                <a:moveTo>
                  <a:pt x="0" y="0"/>
                </a:moveTo>
                <a:lnTo>
                  <a:pt x="3281278" y="0"/>
                </a:lnTo>
                <a:lnTo>
                  <a:pt x="3281278" y="3239516"/>
                </a:lnTo>
                <a:lnTo>
                  <a:pt x="0" y="323951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386262" y="-542951"/>
            <a:ext cx="2280323" cy="3143302"/>
          </a:xfrm>
          <a:custGeom>
            <a:avLst/>
            <a:gdLst/>
            <a:ahLst/>
            <a:cxnLst/>
            <a:rect l="l" t="t" r="r" b="b"/>
            <a:pathLst>
              <a:path w="2280323" h="3143302">
                <a:moveTo>
                  <a:pt x="0" y="0"/>
                </a:moveTo>
                <a:lnTo>
                  <a:pt x="2280322" y="0"/>
                </a:lnTo>
                <a:lnTo>
                  <a:pt x="2280322" y="3143302"/>
                </a:lnTo>
                <a:lnTo>
                  <a:pt x="0" y="314330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10800000">
            <a:off x="16322283" y="7945113"/>
            <a:ext cx="2280323" cy="3143302"/>
          </a:xfrm>
          <a:custGeom>
            <a:avLst/>
            <a:gdLst/>
            <a:ahLst/>
            <a:cxnLst/>
            <a:rect l="l" t="t" r="r" b="b"/>
            <a:pathLst>
              <a:path w="2280323" h="3143302">
                <a:moveTo>
                  <a:pt x="0" y="0"/>
                </a:moveTo>
                <a:lnTo>
                  <a:pt x="2280323" y="0"/>
                </a:lnTo>
                <a:lnTo>
                  <a:pt x="2280323" y="3143302"/>
                </a:lnTo>
                <a:lnTo>
                  <a:pt x="0" y="314330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0340623" y="4581039"/>
            <a:ext cx="6522154" cy="19663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864"/>
              </a:lnSpc>
            </a:pPr>
            <a:r>
              <a:rPr lang="en-US" sz="2400" dirty="0" err="1">
                <a:solidFill>
                  <a:srgbClr val="000000"/>
                </a:solidFill>
                <a:latin typeface="Now"/>
              </a:rPr>
              <a:t>Setelah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itu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,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kemudian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salin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file project kalian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ke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folder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letak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repository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tadi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,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yakni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di Document &gt;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Github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&gt; project-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lescoding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.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Atau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kalian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bisa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show in explorer.</a:t>
            </a:r>
            <a:endParaRPr lang="en-US" sz="2400" dirty="0">
              <a:solidFill>
                <a:schemeClr val="bg1"/>
              </a:solidFill>
              <a:highlight>
                <a:srgbClr val="0000FF"/>
              </a:highlight>
              <a:latin typeface="Now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0577476" y="2632955"/>
            <a:ext cx="6186524" cy="7459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740"/>
              </a:lnSpc>
            </a:pPr>
            <a:r>
              <a:rPr lang="en-US" sz="7000" dirty="0">
                <a:solidFill>
                  <a:srgbClr val="000000"/>
                </a:solidFill>
                <a:latin typeface="Bryndan Write"/>
              </a:rPr>
              <a:t>Upload Project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5596E88-11C9-17F0-9C87-14962686EAA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3425" y="2045033"/>
            <a:ext cx="9145275" cy="6243225"/>
          </a:xfrm>
          <a:prstGeom prst="rect">
            <a:avLst/>
          </a:prstGeom>
        </p:spPr>
      </p:pic>
      <p:sp>
        <p:nvSpPr>
          <p:cNvPr id="4" name="Freeform 4"/>
          <p:cNvSpPr/>
          <p:nvPr/>
        </p:nvSpPr>
        <p:spPr>
          <a:xfrm flipH="1">
            <a:off x="-1601579" y="4331041"/>
            <a:ext cx="3203158" cy="1081959"/>
          </a:xfrm>
          <a:custGeom>
            <a:avLst/>
            <a:gdLst/>
            <a:ahLst/>
            <a:cxnLst/>
            <a:rect l="l" t="t" r="r" b="b"/>
            <a:pathLst>
              <a:path w="4947445" h="1942997">
                <a:moveTo>
                  <a:pt x="0" y="0"/>
                </a:moveTo>
                <a:lnTo>
                  <a:pt x="4947445" y="0"/>
                </a:lnTo>
                <a:lnTo>
                  <a:pt x="4947445" y="1942997"/>
                </a:lnTo>
                <a:lnTo>
                  <a:pt x="0" y="1942997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098AA10-4ECD-974B-7EB5-DD37560A0CF3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l="76191" t="-18280" b="-1"/>
          <a:stretch/>
        </p:blipFill>
        <p:spPr>
          <a:xfrm>
            <a:off x="11532579" y="6546807"/>
            <a:ext cx="4094867" cy="2395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17092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</p:sp>
      <p:sp>
        <p:nvSpPr>
          <p:cNvPr id="3" name="Freeform 3"/>
          <p:cNvSpPr/>
          <p:nvPr/>
        </p:nvSpPr>
        <p:spPr>
          <a:xfrm rot="-5400000">
            <a:off x="10345983" y="1523999"/>
            <a:ext cx="6511435" cy="7238999"/>
          </a:xfrm>
          <a:custGeom>
            <a:avLst/>
            <a:gdLst/>
            <a:ahLst/>
            <a:cxnLst/>
            <a:rect l="l" t="t" r="r" b="b"/>
            <a:pathLst>
              <a:path w="6511435" h="12346104">
                <a:moveTo>
                  <a:pt x="0" y="0"/>
                </a:moveTo>
                <a:lnTo>
                  <a:pt x="6511434" y="0"/>
                </a:lnTo>
                <a:lnTo>
                  <a:pt x="6511434" y="12346104"/>
                </a:lnTo>
                <a:lnTo>
                  <a:pt x="0" y="123461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45997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Freeform 5"/>
          <p:cNvSpPr/>
          <p:nvPr/>
        </p:nvSpPr>
        <p:spPr>
          <a:xfrm rot="-1680835">
            <a:off x="3418528" y="2328486"/>
            <a:ext cx="1364676" cy="937905"/>
          </a:xfrm>
          <a:custGeom>
            <a:avLst/>
            <a:gdLst/>
            <a:ahLst/>
            <a:cxnLst/>
            <a:rect l="l" t="t" r="r" b="b"/>
            <a:pathLst>
              <a:path w="1364676" h="937905">
                <a:moveTo>
                  <a:pt x="0" y="0"/>
                </a:moveTo>
                <a:lnTo>
                  <a:pt x="1364676" y="0"/>
                </a:lnTo>
                <a:lnTo>
                  <a:pt x="1364676" y="937904"/>
                </a:lnTo>
                <a:lnTo>
                  <a:pt x="0" y="93790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4440463" y="979589"/>
            <a:ext cx="1620925" cy="2086738"/>
          </a:xfrm>
          <a:custGeom>
            <a:avLst/>
            <a:gdLst/>
            <a:ahLst/>
            <a:cxnLst/>
            <a:rect l="l" t="t" r="r" b="b"/>
            <a:pathLst>
              <a:path w="1620925" h="2086738">
                <a:moveTo>
                  <a:pt x="0" y="0"/>
                </a:moveTo>
                <a:lnTo>
                  <a:pt x="1620925" y="0"/>
                </a:lnTo>
                <a:lnTo>
                  <a:pt x="1620925" y="2086737"/>
                </a:lnTo>
                <a:lnTo>
                  <a:pt x="0" y="208673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886740" y="7945113"/>
            <a:ext cx="3281277" cy="3239516"/>
          </a:xfrm>
          <a:custGeom>
            <a:avLst/>
            <a:gdLst/>
            <a:ahLst/>
            <a:cxnLst/>
            <a:rect l="l" t="t" r="r" b="b"/>
            <a:pathLst>
              <a:path w="3281277" h="3239516">
                <a:moveTo>
                  <a:pt x="0" y="0"/>
                </a:moveTo>
                <a:lnTo>
                  <a:pt x="3281278" y="0"/>
                </a:lnTo>
                <a:lnTo>
                  <a:pt x="3281278" y="3239516"/>
                </a:lnTo>
                <a:lnTo>
                  <a:pt x="0" y="323951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386262" y="-542951"/>
            <a:ext cx="2280323" cy="3143302"/>
          </a:xfrm>
          <a:custGeom>
            <a:avLst/>
            <a:gdLst/>
            <a:ahLst/>
            <a:cxnLst/>
            <a:rect l="l" t="t" r="r" b="b"/>
            <a:pathLst>
              <a:path w="2280323" h="3143302">
                <a:moveTo>
                  <a:pt x="0" y="0"/>
                </a:moveTo>
                <a:lnTo>
                  <a:pt x="2280322" y="0"/>
                </a:lnTo>
                <a:lnTo>
                  <a:pt x="2280322" y="3143302"/>
                </a:lnTo>
                <a:lnTo>
                  <a:pt x="0" y="314330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10800000">
            <a:off x="16322283" y="7945113"/>
            <a:ext cx="2280323" cy="3143302"/>
          </a:xfrm>
          <a:custGeom>
            <a:avLst/>
            <a:gdLst/>
            <a:ahLst/>
            <a:cxnLst/>
            <a:rect l="l" t="t" r="r" b="b"/>
            <a:pathLst>
              <a:path w="2280323" h="3143302">
                <a:moveTo>
                  <a:pt x="0" y="0"/>
                </a:moveTo>
                <a:lnTo>
                  <a:pt x="2280323" y="0"/>
                </a:lnTo>
                <a:lnTo>
                  <a:pt x="2280323" y="3143302"/>
                </a:lnTo>
                <a:lnTo>
                  <a:pt x="0" y="314330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0340623" y="4581039"/>
            <a:ext cx="6522154" cy="14661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864"/>
              </a:lnSpc>
            </a:pPr>
            <a:r>
              <a:rPr lang="en-US" sz="2400" dirty="0">
                <a:solidFill>
                  <a:srgbClr val="000000"/>
                </a:solidFill>
                <a:latin typeface="Now"/>
              </a:rPr>
              <a:t>Kalian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salinlah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project kalian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ke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folder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tersebut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, dan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buka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kembali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Github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Desktop kalian</a:t>
            </a:r>
            <a:endParaRPr lang="en-US" sz="2400" dirty="0">
              <a:solidFill>
                <a:schemeClr val="bg1"/>
              </a:solidFill>
              <a:highlight>
                <a:srgbClr val="0000FF"/>
              </a:highlight>
              <a:latin typeface="Now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0577476" y="2632955"/>
            <a:ext cx="6186524" cy="7459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740"/>
              </a:lnSpc>
            </a:pPr>
            <a:r>
              <a:rPr lang="en-US" sz="7000" dirty="0">
                <a:solidFill>
                  <a:srgbClr val="000000"/>
                </a:solidFill>
                <a:latin typeface="Bryndan Write"/>
              </a:rPr>
              <a:t>Upload Project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5596E88-11C9-17F0-9C87-14962686EAA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3425" y="2045033"/>
            <a:ext cx="9145274" cy="6243225"/>
          </a:xfrm>
          <a:prstGeom prst="rect">
            <a:avLst/>
          </a:prstGeom>
        </p:spPr>
      </p:pic>
      <p:sp>
        <p:nvSpPr>
          <p:cNvPr id="4" name="Freeform 4"/>
          <p:cNvSpPr/>
          <p:nvPr/>
        </p:nvSpPr>
        <p:spPr>
          <a:xfrm flipH="1">
            <a:off x="-1601579" y="4331041"/>
            <a:ext cx="3203158" cy="1081959"/>
          </a:xfrm>
          <a:custGeom>
            <a:avLst/>
            <a:gdLst/>
            <a:ahLst/>
            <a:cxnLst/>
            <a:rect l="l" t="t" r="r" b="b"/>
            <a:pathLst>
              <a:path w="4947445" h="1942997">
                <a:moveTo>
                  <a:pt x="0" y="0"/>
                </a:moveTo>
                <a:lnTo>
                  <a:pt x="4947445" y="0"/>
                </a:lnTo>
                <a:lnTo>
                  <a:pt x="4947445" y="1942997"/>
                </a:lnTo>
                <a:lnTo>
                  <a:pt x="0" y="1942997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154108931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</p:sp>
      <p:sp>
        <p:nvSpPr>
          <p:cNvPr id="3" name="Freeform 3"/>
          <p:cNvSpPr/>
          <p:nvPr/>
        </p:nvSpPr>
        <p:spPr>
          <a:xfrm rot="-5400000">
            <a:off x="11641383" y="2057397"/>
            <a:ext cx="6511435" cy="6172202"/>
          </a:xfrm>
          <a:custGeom>
            <a:avLst/>
            <a:gdLst/>
            <a:ahLst/>
            <a:cxnLst/>
            <a:rect l="l" t="t" r="r" b="b"/>
            <a:pathLst>
              <a:path w="6511435" h="12346104">
                <a:moveTo>
                  <a:pt x="0" y="0"/>
                </a:moveTo>
                <a:lnTo>
                  <a:pt x="6511434" y="0"/>
                </a:lnTo>
                <a:lnTo>
                  <a:pt x="6511434" y="12346104"/>
                </a:lnTo>
                <a:lnTo>
                  <a:pt x="0" y="123461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45997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Freeform 5"/>
          <p:cNvSpPr/>
          <p:nvPr/>
        </p:nvSpPr>
        <p:spPr>
          <a:xfrm rot="-1680835">
            <a:off x="3418528" y="2328486"/>
            <a:ext cx="1364676" cy="937905"/>
          </a:xfrm>
          <a:custGeom>
            <a:avLst/>
            <a:gdLst/>
            <a:ahLst/>
            <a:cxnLst/>
            <a:rect l="l" t="t" r="r" b="b"/>
            <a:pathLst>
              <a:path w="1364676" h="937905">
                <a:moveTo>
                  <a:pt x="0" y="0"/>
                </a:moveTo>
                <a:lnTo>
                  <a:pt x="1364676" y="0"/>
                </a:lnTo>
                <a:lnTo>
                  <a:pt x="1364676" y="937904"/>
                </a:lnTo>
                <a:lnTo>
                  <a:pt x="0" y="93790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4440463" y="979589"/>
            <a:ext cx="1620925" cy="2086738"/>
          </a:xfrm>
          <a:custGeom>
            <a:avLst/>
            <a:gdLst/>
            <a:ahLst/>
            <a:cxnLst/>
            <a:rect l="l" t="t" r="r" b="b"/>
            <a:pathLst>
              <a:path w="1620925" h="2086738">
                <a:moveTo>
                  <a:pt x="0" y="0"/>
                </a:moveTo>
                <a:lnTo>
                  <a:pt x="1620925" y="0"/>
                </a:lnTo>
                <a:lnTo>
                  <a:pt x="1620925" y="2086737"/>
                </a:lnTo>
                <a:lnTo>
                  <a:pt x="0" y="208673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886740" y="7945113"/>
            <a:ext cx="3281277" cy="3239516"/>
          </a:xfrm>
          <a:custGeom>
            <a:avLst/>
            <a:gdLst/>
            <a:ahLst/>
            <a:cxnLst/>
            <a:rect l="l" t="t" r="r" b="b"/>
            <a:pathLst>
              <a:path w="3281277" h="3239516">
                <a:moveTo>
                  <a:pt x="0" y="0"/>
                </a:moveTo>
                <a:lnTo>
                  <a:pt x="3281278" y="0"/>
                </a:lnTo>
                <a:lnTo>
                  <a:pt x="3281278" y="3239516"/>
                </a:lnTo>
                <a:lnTo>
                  <a:pt x="0" y="323951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386262" y="-542951"/>
            <a:ext cx="2280323" cy="3143302"/>
          </a:xfrm>
          <a:custGeom>
            <a:avLst/>
            <a:gdLst/>
            <a:ahLst/>
            <a:cxnLst/>
            <a:rect l="l" t="t" r="r" b="b"/>
            <a:pathLst>
              <a:path w="2280323" h="3143302">
                <a:moveTo>
                  <a:pt x="0" y="0"/>
                </a:moveTo>
                <a:lnTo>
                  <a:pt x="2280322" y="0"/>
                </a:lnTo>
                <a:lnTo>
                  <a:pt x="2280322" y="3143302"/>
                </a:lnTo>
                <a:lnTo>
                  <a:pt x="0" y="314330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10800000">
            <a:off x="16322283" y="7945113"/>
            <a:ext cx="2280323" cy="3143302"/>
          </a:xfrm>
          <a:custGeom>
            <a:avLst/>
            <a:gdLst/>
            <a:ahLst/>
            <a:cxnLst/>
            <a:rect l="l" t="t" r="r" b="b"/>
            <a:pathLst>
              <a:path w="2280323" h="3143302">
                <a:moveTo>
                  <a:pt x="0" y="0"/>
                </a:moveTo>
                <a:lnTo>
                  <a:pt x="2280323" y="0"/>
                </a:lnTo>
                <a:lnTo>
                  <a:pt x="2280323" y="3143302"/>
                </a:lnTo>
                <a:lnTo>
                  <a:pt x="0" y="314330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1988323" y="4581039"/>
            <a:ext cx="5560997" cy="14661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864"/>
              </a:lnSpc>
            </a:pPr>
            <a:r>
              <a:rPr lang="en-US" sz="2400" dirty="0" err="1">
                <a:solidFill>
                  <a:srgbClr val="000000"/>
                </a:solidFill>
                <a:latin typeface="Now"/>
              </a:rPr>
              <a:t>Tampilannya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akan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seperti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itu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,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kemudian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isi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bagian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summary dan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kemudian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klik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commit to main.</a:t>
            </a:r>
            <a:endParaRPr lang="en-US" sz="2400" dirty="0">
              <a:solidFill>
                <a:schemeClr val="bg1"/>
              </a:solidFill>
              <a:highlight>
                <a:srgbClr val="0000FF"/>
              </a:highlight>
              <a:latin typeface="Now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1955486" y="2629919"/>
            <a:ext cx="5883228" cy="7459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740"/>
              </a:lnSpc>
            </a:pPr>
            <a:r>
              <a:rPr lang="en-US" sz="7000" dirty="0">
                <a:solidFill>
                  <a:srgbClr val="000000"/>
                </a:solidFill>
                <a:latin typeface="Bryndan Write"/>
              </a:rPr>
              <a:t>Upload Project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5596E88-11C9-17F0-9C87-14962686EAA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3772" y="1349124"/>
            <a:ext cx="11038182" cy="7588751"/>
          </a:xfrm>
          <a:prstGeom prst="rect">
            <a:avLst/>
          </a:prstGeom>
        </p:spPr>
      </p:pic>
      <p:sp>
        <p:nvSpPr>
          <p:cNvPr id="4" name="Freeform 4"/>
          <p:cNvSpPr/>
          <p:nvPr/>
        </p:nvSpPr>
        <p:spPr>
          <a:xfrm flipH="1">
            <a:off x="-1601579" y="5709094"/>
            <a:ext cx="3203158" cy="1081959"/>
          </a:xfrm>
          <a:custGeom>
            <a:avLst/>
            <a:gdLst/>
            <a:ahLst/>
            <a:cxnLst/>
            <a:rect l="l" t="t" r="r" b="b"/>
            <a:pathLst>
              <a:path w="4947445" h="1942997">
                <a:moveTo>
                  <a:pt x="0" y="0"/>
                </a:moveTo>
                <a:lnTo>
                  <a:pt x="4947445" y="0"/>
                </a:lnTo>
                <a:lnTo>
                  <a:pt x="4947445" y="1942997"/>
                </a:lnTo>
                <a:lnTo>
                  <a:pt x="0" y="1942997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59828827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81941" y="0"/>
            <a:ext cx="5527813" cy="10435018"/>
            <a:chOff x="0" y="0"/>
            <a:chExt cx="7370417" cy="13913357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/>
            <a:srcRect l="32353" r="32353"/>
            <a:stretch>
              <a:fillRect/>
            </a:stretch>
          </p:blipFill>
          <p:spPr>
            <a:xfrm>
              <a:off x="0" y="0"/>
              <a:ext cx="7370417" cy="13913357"/>
            </a:xfrm>
            <a:prstGeom prst="rect">
              <a:avLst/>
            </a:prstGeom>
          </p:spPr>
        </p:pic>
      </p:grpSp>
      <p:sp>
        <p:nvSpPr>
          <p:cNvPr id="5" name="TextBox 5"/>
          <p:cNvSpPr txBox="1"/>
          <p:nvPr/>
        </p:nvSpPr>
        <p:spPr>
          <a:xfrm>
            <a:off x="5978916" y="3019230"/>
            <a:ext cx="9640627" cy="846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600"/>
              </a:lnSpc>
            </a:pPr>
            <a:r>
              <a:rPr lang="en-US" sz="6000" dirty="0" err="1">
                <a:solidFill>
                  <a:srgbClr val="FFFFFF"/>
                </a:solidFill>
                <a:latin typeface="Bryndan Write" panose="02000503000000000000" pitchFamily="2" charset="0"/>
              </a:rPr>
              <a:t>Apa</a:t>
            </a:r>
            <a:r>
              <a:rPr lang="en-US" sz="6000" dirty="0">
                <a:solidFill>
                  <a:srgbClr val="FFFFFF"/>
                </a:solidFill>
                <a:latin typeface="Bryndan Write" panose="02000503000000000000" pitchFamily="2" charset="0"/>
              </a:rPr>
              <a:t> </a:t>
            </a:r>
            <a:r>
              <a:rPr lang="en-US" sz="6000" dirty="0" err="1">
                <a:solidFill>
                  <a:srgbClr val="FFFFFF"/>
                </a:solidFill>
                <a:latin typeface="Bryndan Write" panose="02000503000000000000" pitchFamily="2" charset="0"/>
              </a:rPr>
              <a:t>itu</a:t>
            </a:r>
            <a:r>
              <a:rPr lang="en-US" sz="6000" dirty="0">
                <a:solidFill>
                  <a:srgbClr val="FFFFFF"/>
                </a:solidFill>
                <a:latin typeface="Bryndan Write" panose="02000503000000000000" pitchFamily="2" charset="0"/>
              </a:rPr>
              <a:t> </a:t>
            </a:r>
            <a:r>
              <a:rPr lang="en-US" sz="6000" dirty="0" err="1">
                <a:solidFill>
                  <a:srgbClr val="FFFFFF"/>
                </a:solidFill>
                <a:latin typeface="Bryndan Write" panose="02000503000000000000" pitchFamily="2" charset="0"/>
              </a:rPr>
              <a:t>Github</a:t>
            </a:r>
            <a:r>
              <a:rPr lang="en-US" sz="6000" dirty="0">
                <a:solidFill>
                  <a:srgbClr val="FFFFFF"/>
                </a:solidFill>
                <a:latin typeface="Bryndan Write" panose="02000503000000000000" pitchFamily="2" charset="0"/>
              </a:rPr>
              <a:t>?</a:t>
            </a:r>
            <a:endParaRPr lang="en-US" sz="6000" dirty="0">
              <a:solidFill>
                <a:srgbClr val="FFFFFF"/>
              </a:solidFill>
              <a:latin typeface="Bryndan Write Bold"/>
            </a:endParaRPr>
          </a:p>
        </p:txBody>
      </p:sp>
      <p:sp>
        <p:nvSpPr>
          <p:cNvPr id="6" name="Freeform 6"/>
          <p:cNvSpPr/>
          <p:nvPr/>
        </p:nvSpPr>
        <p:spPr>
          <a:xfrm rot="1353809">
            <a:off x="12900677" y="1466714"/>
            <a:ext cx="1665386" cy="1729602"/>
          </a:xfrm>
          <a:custGeom>
            <a:avLst/>
            <a:gdLst/>
            <a:ahLst/>
            <a:cxnLst/>
            <a:rect l="l" t="t" r="r" b="b"/>
            <a:pathLst>
              <a:path w="1665386" h="1729602">
                <a:moveTo>
                  <a:pt x="0" y="0"/>
                </a:moveTo>
                <a:lnTo>
                  <a:pt x="1665386" y="0"/>
                </a:lnTo>
                <a:lnTo>
                  <a:pt x="1665386" y="1729602"/>
                </a:lnTo>
                <a:lnTo>
                  <a:pt x="0" y="17296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787847">
            <a:off x="15185561" y="7207175"/>
            <a:ext cx="1902177" cy="1859369"/>
          </a:xfrm>
          <a:custGeom>
            <a:avLst/>
            <a:gdLst/>
            <a:ahLst/>
            <a:cxnLst/>
            <a:rect l="l" t="t" r="r" b="b"/>
            <a:pathLst>
              <a:path w="1902177" h="1859369">
                <a:moveTo>
                  <a:pt x="0" y="0"/>
                </a:moveTo>
                <a:lnTo>
                  <a:pt x="1902176" y="0"/>
                </a:lnTo>
                <a:lnTo>
                  <a:pt x="1902176" y="1859369"/>
                </a:lnTo>
                <a:lnTo>
                  <a:pt x="0" y="185936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763488">
            <a:off x="4200371" y="941233"/>
            <a:ext cx="1627739" cy="1550791"/>
          </a:xfrm>
          <a:custGeom>
            <a:avLst/>
            <a:gdLst/>
            <a:ahLst/>
            <a:cxnLst/>
            <a:rect l="l" t="t" r="r" b="b"/>
            <a:pathLst>
              <a:path w="1627739" h="1550791">
                <a:moveTo>
                  <a:pt x="0" y="0"/>
                </a:moveTo>
                <a:lnTo>
                  <a:pt x="1627739" y="0"/>
                </a:lnTo>
                <a:lnTo>
                  <a:pt x="1627739" y="1550791"/>
                </a:lnTo>
                <a:lnTo>
                  <a:pt x="0" y="155079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028700" y="8877522"/>
            <a:ext cx="6632619" cy="1121516"/>
          </a:xfrm>
          <a:custGeom>
            <a:avLst/>
            <a:gdLst/>
            <a:ahLst/>
            <a:cxnLst/>
            <a:rect l="l" t="t" r="r" b="b"/>
            <a:pathLst>
              <a:path w="6632619" h="1121516">
                <a:moveTo>
                  <a:pt x="0" y="0"/>
                </a:moveTo>
                <a:lnTo>
                  <a:pt x="6632619" y="0"/>
                </a:lnTo>
                <a:lnTo>
                  <a:pt x="6632619" y="1121515"/>
                </a:lnTo>
                <a:lnTo>
                  <a:pt x="0" y="112151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5978915" y="4502372"/>
            <a:ext cx="9640627" cy="17777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500"/>
              </a:lnSpc>
            </a:pPr>
            <a:r>
              <a:rPr lang="en-US" sz="2500" dirty="0">
                <a:solidFill>
                  <a:srgbClr val="FFFFFF"/>
                </a:solidFill>
                <a:latin typeface="Now"/>
              </a:rPr>
              <a:t>GitHub </a:t>
            </a:r>
            <a:r>
              <a:rPr lang="en-US" sz="2500" dirty="0" err="1">
                <a:solidFill>
                  <a:srgbClr val="FFFFFF"/>
                </a:solidFill>
                <a:latin typeface="Now"/>
              </a:rPr>
              <a:t>adalah</a:t>
            </a:r>
            <a:r>
              <a:rPr lang="en-US" sz="2500" dirty="0">
                <a:solidFill>
                  <a:srgbClr val="FFFFFF"/>
                </a:solidFill>
                <a:latin typeface="Now"/>
              </a:rPr>
              <a:t> website yang </a:t>
            </a:r>
            <a:r>
              <a:rPr lang="en-US" sz="2500" dirty="0" err="1">
                <a:solidFill>
                  <a:srgbClr val="FFFFFF"/>
                </a:solidFill>
                <a:latin typeface="Now"/>
              </a:rPr>
              <a:t>digunakan</a:t>
            </a:r>
            <a:r>
              <a:rPr lang="en-US" sz="2500" dirty="0">
                <a:solidFill>
                  <a:srgbClr val="FFFFFF"/>
                </a:solidFill>
                <a:latin typeface="Now"/>
              </a:rPr>
              <a:t> </a:t>
            </a:r>
            <a:r>
              <a:rPr lang="en-US" sz="2500" dirty="0" err="1">
                <a:solidFill>
                  <a:srgbClr val="FFFFFF"/>
                </a:solidFill>
                <a:latin typeface="Now"/>
              </a:rPr>
              <a:t>untuk</a:t>
            </a:r>
            <a:r>
              <a:rPr lang="en-US" sz="2500" dirty="0">
                <a:solidFill>
                  <a:srgbClr val="FFFFFF"/>
                </a:solidFill>
                <a:latin typeface="Now"/>
              </a:rPr>
              <a:t> </a:t>
            </a:r>
            <a:r>
              <a:rPr lang="en-US" sz="2500" dirty="0" err="1">
                <a:solidFill>
                  <a:srgbClr val="FFFFFF"/>
                </a:solidFill>
                <a:latin typeface="Now"/>
              </a:rPr>
              <a:t>menyimpan</a:t>
            </a:r>
            <a:r>
              <a:rPr lang="en-US" sz="2500" dirty="0">
                <a:solidFill>
                  <a:srgbClr val="FFFFFF"/>
                </a:solidFill>
                <a:latin typeface="Now"/>
              </a:rPr>
              <a:t> dan </a:t>
            </a:r>
            <a:r>
              <a:rPr lang="en-US" sz="2500" dirty="0" err="1">
                <a:solidFill>
                  <a:srgbClr val="FFFFFF"/>
                </a:solidFill>
                <a:latin typeface="Now"/>
              </a:rPr>
              <a:t>mengelola</a:t>
            </a:r>
            <a:r>
              <a:rPr lang="en-US" sz="2500" dirty="0">
                <a:solidFill>
                  <a:srgbClr val="FFFFFF"/>
                </a:solidFill>
                <a:latin typeface="Now"/>
              </a:rPr>
              <a:t> </a:t>
            </a:r>
            <a:r>
              <a:rPr lang="en-US" sz="2500" dirty="0" err="1">
                <a:solidFill>
                  <a:srgbClr val="FFFFFF"/>
                </a:solidFill>
                <a:latin typeface="Now"/>
              </a:rPr>
              <a:t>kode</a:t>
            </a:r>
            <a:r>
              <a:rPr lang="en-US" sz="2500" dirty="0">
                <a:solidFill>
                  <a:srgbClr val="FFFFFF"/>
                </a:solidFill>
                <a:latin typeface="Now"/>
              </a:rPr>
              <a:t> </a:t>
            </a:r>
            <a:r>
              <a:rPr lang="en-US" sz="2500" dirty="0" err="1">
                <a:solidFill>
                  <a:srgbClr val="FFFFFF"/>
                </a:solidFill>
                <a:latin typeface="Now"/>
              </a:rPr>
              <a:t>suatu</a:t>
            </a:r>
            <a:r>
              <a:rPr lang="en-US" sz="2500" dirty="0">
                <a:solidFill>
                  <a:srgbClr val="FFFFFF"/>
                </a:solidFill>
                <a:latin typeface="Now"/>
              </a:rPr>
              <a:t> project. Anda </a:t>
            </a:r>
            <a:r>
              <a:rPr lang="en-US" sz="2500" dirty="0" err="1">
                <a:solidFill>
                  <a:srgbClr val="FFFFFF"/>
                </a:solidFill>
                <a:latin typeface="Now"/>
              </a:rPr>
              <a:t>dapat</a:t>
            </a:r>
            <a:r>
              <a:rPr lang="en-US" sz="2500" dirty="0">
                <a:solidFill>
                  <a:srgbClr val="FFFFFF"/>
                </a:solidFill>
                <a:latin typeface="Now"/>
              </a:rPr>
              <a:t> </a:t>
            </a:r>
            <a:r>
              <a:rPr lang="en-US" sz="2500" dirty="0" err="1">
                <a:solidFill>
                  <a:srgbClr val="FFFFFF"/>
                </a:solidFill>
                <a:latin typeface="Now"/>
              </a:rPr>
              <a:t>membuat</a:t>
            </a:r>
            <a:r>
              <a:rPr lang="en-US" sz="2500" dirty="0">
                <a:solidFill>
                  <a:srgbClr val="FFFFFF"/>
                </a:solidFill>
                <a:latin typeface="Now"/>
              </a:rPr>
              <a:t> </a:t>
            </a:r>
            <a:r>
              <a:rPr lang="en-US" sz="2500" dirty="0" err="1">
                <a:solidFill>
                  <a:srgbClr val="FFFFFF"/>
                </a:solidFill>
                <a:latin typeface="Now"/>
              </a:rPr>
              <a:t>atau</a:t>
            </a:r>
            <a:r>
              <a:rPr lang="en-US" sz="2500" dirty="0">
                <a:solidFill>
                  <a:srgbClr val="FFFFFF"/>
                </a:solidFill>
                <a:latin typeface="Now"/>
              </a:rPr>
              <a:t> </a:t>
            </a:r>
            <a:r>
              <a:rPr lang="en-US" sz="2500" dirty="0" err="1">
                <a:solidFill>
                  <a:srgbClr val="FFFFFF"/>
                </a:solidFill>
                <a:latin typeface="Now"/>
              </a:rPr>
              <a:t>mengupload</a:t>
            </a:r>
            <a:r>
              <a:rPr lang="en-US" sz="2500" dirty="0">
                <a:solidFill>
                  <a:srgbClr val="FFFFFF"/>
                </a:solidFill>
                <a:latin typeface="Now"/>
              </a:rPr>
              <a:t> </a:t>
            </a:r>
            <a:r>
              <a:rPr lang="en-US" sz="2500" dirty="0" err="1">
                <a:solidFill>
                  <a:srgbClr val="FFFFFF"/>
                </a:solidFill>
                <a:latin typeface="Now"/>
              </a:rPr>
              <a:t>kode</a:t>
            </a:r>
            <a:r>
              <a:rPr lang="en-US" sz="2500" dirty="0">
                <a:solidFill>
                  <a:srgbClr val="FFFFFF"/>
                </a:solidFill>
                <a:latin typeface="Now"/>
              </a:rPr>
              <a:t> Anda </a:t>
            </a:r>
            <a:r>
              <a:rPr lang="en-US" sz="2500" dirty="0" err="1">
                <a:solidFill>
                  <a:srgbClr val="FFFFFF"/>
                </a:solidFill>
                <a:latin typeface="Now"/>
              </a:rPr>
              <a:t>ke</a:t>
            </a:r>
            <a:r>
              <a:rPr lang="en-US" sz="2500" dirty="0">
                <a:solidFill>
                  <a:srgbClr val="FFFFFF"/>
                </a:solidFill>
                <a:latin typeface="Now"/>
              </a:rPr>
              <a:t> server GitHub dan </a:t>
            </a:r>
            <a:r>
              <a:rPr lang="en-US" sz="2500" dirty="0" err="1">
                <a:solidFill>
                  <a:srgbClr val="FFFFFF"/>
                </a:solidFill>
                <a:latin typeface="Now"/>
              </a:rPr>
              <a:t>kemudian</a:t>
            </a:r>
            <a:r>
              <a:rPr lang="en-US" sz="2500" dirty="0">
                <a:solidFill>
                  <a:srgbClr val="FFFFFF"/>
                </a:solidFill>
                <a:latin typeface="Now"/>
              </a:rPr>
              <a:t> </a:t>
            </a:r>
            <a:r>
              <a:rPr lang="en-US" sz="2500" dirty="0" err="1">
                <a:solidFill>
                  <a:srgbClr val="FFFFFF"/>
                </a:solidFill>
                <a:latin typeface="Now"/>
              </a:rPr>
              <a:t>melakukan</a:t>
            </a:r>
            <a:r>
              <a:rPr lang="en-US" sz="2500" dirty="0">
                <a:solidFill>
                  <a:srgbClr val="FFFFFF"/>
                </a:solidFill>
                <a:latin typeface="Now"/>
              </a:rPr>
              <a:t> coding </a:t>
            </a:r>
            <a:r>
              <a:rPr lang="en-US" sz="2500" dirty="0" err="1">
                <a:solidFill>
                  <a:srgbClr val="FFFFFF"/>
                </a:solidFill>
                <a:latin typeface="Now"/>
              </a:rPr>
              <a:t>secara</a:t>
            </a:r>
            <a:r>
              <a:rPr lang="en-US" sz="2500" dirty="0">
                <a:solidFill>
                  <a:srgbClr val="FFFFFF"/>
                </a:solidFill>
                <a:latin typeface="Now"/>
              </a:rPr>
              <a:t> online.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D0B6CD7-94EC-33BE-A1DC-EBB06F6D08F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846" y="420054"/>
            <a:ext cx="2599176" cy="25991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</p:sp>
      <p:sp>
        <p:nvSpPr>
          <p:cNvPr id="3" name="Freeform 3"/>
          <p:cNvSpPr/>
          <p:nvPr/>
        </p:nvSpPr>
        <p:spPr>
          <a:xfrm rot="-5400000">
            <a:off x="11641383" y="2057397"/>
            <a:ext cx="6511435" cy="6172202"/>
          </a:xfrm>
          <a:custGeom>
            <a:avLst/>
            <a:gdLst/>
            <a:ahLst/>
            <a:cxnLst/>
            <a:rect l="l" t="t" r="r" b="b"/>
            <a:pathLst>
              <a:path w="6511435" h="12346104">
                <a:moveTo>
                  <a:pt x="0" y="0"/>
                </a:moveTo>
                <a:lnTo>
                  <a:pt x="6511434" y="0"/>
                </a:lnTo>
                <a:lnTo>
                  <a:pt x="6511434" y="12346104"/>
                </a:lnTo>
                <a:lnTo>
                  <a:pt x="0" y="123461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45997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Freeform 5"/>
          <p:cNvSpPr/>
          <p:nvPr/>
        </p:nvSpPr>
        <p:spPr>
          <a:xfrm rot="-1680835">
            <a:off x="3418528" y="2328486"/>
            <a:ext cx="1364676" cy="937905"/>
          </a:xfrm>
          <a:custGeom>
            <a:avLst/>
            <a:gdLst/>
            <a:ahLst/>
            <a:cxnLst/>
            <a:rect l="l" t="t" r="r" b="b"/>
            <a:pathLst>
              <a:path w="1364676" h="937905">
                <a:moveTo>
                  <a:pt x="0" y="0"/>
                </a:moveTo>
                <a:lnTo>
                  <a:pt x="1364676" y="0"/>
                </a:lnTo>
                <a:lnTo>
                  <a:pt x="1364676" y="937904"/>
                </a:lnTo>
                <a:lnTo>
                  <a:pt x="0" y="93790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4440463" y="979589"/>
            <a:ext cx="1620925" cy="2086738"/>
          </a:xfrm>
          <a:custGeom>
            <a:avLst/>
            <a:gdLst/>
            <a:ahLst/>
            <a:cxnLst/>
            <a:rect l="l" t="t" r="r" b="b"/>
            <a:pathLst>
              <a:path w="1620925" h="2086738">
                <a:moveTo>
                  <a:pt x="0" y="0"/>
                </a:moveTo>
                <a:lnTo>
                  <a:pt x="1620925" y="0"/>
                </a:lnTo>
                <a:lnTo>
                  <a:pt x="1620925" y="2086737"/>
                </a:lnTo>
                <a:lnTo>
                  <a:pt x="0" y="208673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886740" y="7945113"/>
            <a:ext cx="3281277" cy="3239516"/>
          </a:xfrm>
          <a:custGeom>
            <a:avLst/>
            <a:gdLst/>
            <a:ahLst/>
            <a:cxnLst/>
            <a:rect l="l" t="t" r="r" b="b"/>
            <a:pathLst>
              <a:path w="3281277" h="3239516">
                <a:moveTo>
                  <a:pt x="0" y="0"/>
                </a:moveTo>
                <a:lnTo>
                  <a:pt x="3281278" y="0"/>
                </a:lnTo>
                <a:lnTo>
                  <a:pt x="3281278" y="3239516"/>
                </a:lnTo>
                <a:lnTo>
                  <a:pt x="0" y="323951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386262" y="-542951"/>
            <a:ext cx="2280323" cy="3143302"/>
          </a:xfrm>
          <a:custGeom>
            <a:avLst/>
            <a:gdLst/>
            <a:ahLst/>
            <a:cxnLst/>
            <a:rect l="l" t="t" r="r" b="b"/>
            <a:pathLst>
              <a:path w="2280323" h="3143302">
                <a:moveTo>
                  <a:pt x="0" y="0"/>
                </a:moveTo>
                <a:lnTo>
                  <a:pt x="2280322" y="0"/>
                </a:lnTo>
                <a:lnTo>
                  <a:pt x="2280322" y="3143302"/>
                </a:lnTo>
                <a:lnTo>
                  <a:pt x="0" y="314330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10800000">
            <a:off x="16322283" y="7945113"/>
            <a:ext cx="2280323" cy="3143302"/>
          </a:xfrm>
          <a:custGeom>
            <a:avLst/>
            <a:gdLst/>
            <a:ahLst/>
            <a:cxnLst/>
            <a:rect l="l" t="t" r="r" b="b"/>
            <a:pathLst>
              <a:path w="2280323" h="3143302">
                <a:moveTo>
                  <a:pt x="0" y="0"/>
                </a:moveTo>
                <a:lnTo>
                  <a:pt x="2280323" y="0"/>
                </a:lnTo>
                <a:lnTo>
                  <a:pt x="2280323" y="3143302"/>
                </a:lnTo>
                <a:lnTo>
                  <a:pt x="0" y="314330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1988323" y="4581039"/>
            <a:ext cx="5560997" cy="14661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864"/>
              </a:lnSpc>
            </a:pPr>
            <a:r>
              <a:rPr lang="en-US" sz="2400" dirty="0" err="1">
                <a:solidFill>
                  <a:srgbClr val="000000"/>
                </a:solidFill>
                <a:latin typeface="Now"/>
              </a:rPr>
              <a:t>Setelah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itu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,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klik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push origin dan project kalian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sudah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selesai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diupload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ke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github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955486" y="2629919"/>
            <a:ext cx="5883228" cy="7459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740"/>
              </a:lnSpc>
            </a:pPr>
            <a:r>
              <a:rPr lang="en-US" sz="7000" dirty="0">
                <a:solidFill>
                  <a:srgbClr val="000000"/>
                </a:solidFill>
                <a:latin typeface="Bryndan Write"/>
              </a:rPr>
              <a:t>Upload Project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5596E88-11C9-17F0-9C87-14962686EAA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3772" y="1349125"/>
            <a:ext cx="11038182" cy="7588749"/>
          </a:xfrm>
          <a:prstGeom prst="rect">
            <a:avLst/>
          </a:prstGeom>
        </p:spPr>
      </p:pic>
      <p:sp>
        <p:nvSpPr>
          <p:cNvPr id="4" name="Freeform 4"/>
          <p:cNvSpPr/>
          <p:nvPr/>
        </p:nvSpPr>
        <p:spPr>
          <a:xfrm flipH="1">
            <a:off x="6971041" y="3364233"/>
            <a:ext cx="3203158" cy="1081959"/>
          </a:xfrm>
          <a:custGeom>
            <a:avLst/>
            <a:gdLst/>
            <a:ahLst/>
            <a:cxnLst/>
            <a:rect l="l" t="t" r="r" b="b"/>
            <a:pathLst>
              <a:path w="4947445" h="1942997">
                <a:moveTo>
                  <a:pt x="0" y="0"/>
                </a:moveTo>
                <a:lnTo>
                  <a:pt x="4947445" y="0"/>
                </a:lnTo>
                <a:lnTo>
                  <a:pt x="4947445" y="1942997"/>
                </a:lnTo>
                <a:lnTo>
                  <a:pt x="0" y="1942997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376740420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3934" y="-497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</p:sp>
      <p:sp>
        <p:nvSpPr>
          <p:cNvPr id="3" name="Freeform 3"/>
          <p:cNvSpPr/>
          <p:nvPr/>
        </p:nvSpPr>
        <p:spPr>
          <a:xfrm rot="-5400000">
            <a:off x="6149513" y="-2367673"/>
            <a:ext cx="6511435" cy="15022340"/>
          </a:xfrm>
          <a:custGeom>
            <a:avLst/>
            <a:gdLst/>
            <a:ahLst/>
            <a:cxnLst/>
            <a:rect l="l" t="t" r="r" b="b"/>
            <a:pathLst>
              <a:path w="6511435" h="12346104">
                <a:moveTo>
                  <a:pt x="0" y="0"/>
                </a:moveTo>
                <a:lnTo>
                  <a:pt x="6511434" y="0"/>
                </a:lnTo>
                <a:lnTo>
                  <a:pt x="6511434" y="12346104"/>
                </a:lnTo>
                <a:lnTo>
                  <a:pt x="0" y="123461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45997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Freeform 5"/>
          <p:cNvSpPr/>
          <p:nvPr/>
        </p:nvSpPr>
        <p:spPr>
          <a:xfrm rot="-1680835">
            <a:off x="-1024813" y="3264938"/>
            <a:ext cx="1364676" cy="937905"/>
          </a:xfrm>
          <a:custGeom>
            <a:avLst/>
            <a:gdLst/>
            <a:ahLst/>
            <a:cxnLst/>
            <a:rect l="l" t="t" r="r" b="b"/>
            <a:pathLst>
              <a:path w="1364676" h="937905">
                <a:moveTo>
                  <a:pt x="0" y="0"/>
                </a:moveTo>
                <a:lnTo>
                  <a:pt x="1364676" y="0"/>
                </a:lnTo>
                <a:lnTo>
                  <a:pt x="1364676" y="937904"/>
                </a:lnTo>
                <a:lnTo>
                  <a:pt x="0" y="93790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4440463" y="979589"/>
            <a:ext cx="1620925" cy="2086738"/>
          </a:xfrm>
          <a:custGeom>
            <a:avLst/>
            <a:gdLst/>
            <a:ahLst/>
            <a:cxnLst/>
            <a:rect l="l" t="t" r="r" b="b"/>
            <a:pathLst>
              <a:path w="1620925" h="2086738">
                <a:moveTo>
                  <a:pt x="0" y="0"/>
                </a:moveTo>
                <a:lnTo>
                  <a:pt x="1620925" y="0"/>
                </a:lnTo>
                <a:lnTo>
                  <a:pt x="1620925" y="2086737"/>
                </a:lnTo>
                <a:lnTo>
                  <a:pt x="0" y="208673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886740" y="7945113"/>
            <a:ext cx="3281277" cy="3239516"/>
          </a:xfrm>
          <a:custGeom>
            <a:avLst/>
            <a:gdLst/>
            <a:ahLst/>
            <a:cxnLst/>
            <a:rect l="l" t="t" r="r" b="b"/>
            <a:pathLst>
              <a:path w="3281277" h="3239516">
                <a:moveTo>
                  <a:pt x="0" y="0"/>
                </a:moveTo>
                <a:lnTo>
                  <a:pt x="3281278" y="0"/>
                </a:lnTo>
                <a:lnTo>
                  <a:pt x="3281278" y="3239516"/>
                </a:lnTo>
                <a:lnTo>
                  <a:pt x="0" y="323951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386262" y="-542951"/>
            <a:ext cx="2280323" cy="3143302"/>
          </a:xfrm>
          <a:custGeom>
            <a:avLst/>
            <a:gdLst/>
            <a:ahLst/>
            <a:cxnLst/>
            <a:rect l="l" t="t" r="r" b="b"/>
            <a:pathLst>
              <a:path w="2280323" h="3143302">
                <a:moveTo>
                  <a:pt x="0" y="0"/>
                </a:moveTo>
                <a:lnTo>
                  <a:pt x="2280322" y="0"/>
                </a:lnTo>
                <a:lnTo>
                  <a:pt x="2280322" y="3143302"/>
                </a:lnTo>
                <a:lnTo>
                  <a:pt x="0" y="314330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10800000">
            <a:off x="16322283" y="7945113"/>
            <a:ext cx="2280323" cy="3143302"/>
          </a:xfrm>
          <a:custGeom>
            <a:avLst/>
            <a:gdLst/>
            <a:ahLst/>
            <a:cxnLst/>
            <a:rect l="l" t="t" r="r" b="b"/>
            <a:pathLst>
              <a:path w="2280323" h="3143302">
                <a:moveTo>
                  <a:pt x="0" y="0"/>
                </a:moveTo>
                <a:lnTo>
                  <a:pt x="2280323" y="0"/>
                </a:lnTo>
                <a:lnTo>
                  <a:pt x="2280323" y="3143302"/>
                </a:lnTo>
                <a:lnTo>
                  <a:pt x="0" y="314330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3053414" y="4581039"/>
            <a:ext cx="13534745" cy="19663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864"/>
              </a:lnSpc>
            </a:pPr>
            <a:r>
              <a:rPr lang="en-US" sz="2400" dirty="0" err="1">
                <a:solidFill>
                  <a:srgbClr val="000000"/>
                </a:solidFill>
                <a:latin typeface="Now"/>
              </a:rPr>
              <a:t>Setiap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terjadi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perubahan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pada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kode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kalian,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akan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muncul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di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github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desktop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apa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saja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yang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telah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berubah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.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Untuk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menguploadnya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,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jangan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lupa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untuk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mengisikan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summary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nya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kemudian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klik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commit dan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terakhir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klik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push origin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jika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kalian rasa project kalian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sudah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selesai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kalian update.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502844" y="2629919"/>
            <a:ext cx="14319015" cy="7459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740"/>
              </a:lnSpc>
            </a:pPr>
            <a:r>
              <a:rPr lang="en-US" sz="7000" dirty="0">
                <a:solidFill>
                  <a:srgbClr val="000000"/>
                </a:solidFill>
                <a:latin typeface="Bryndan Write"/>
              </a:rPr>
              <a:t>Upload Project</a:t>
            </a:r>
          </a:p>
        </p:txBody>
      </p:sp>
      <p:sp>
        <p:nvSpPr>
          <p:cNvPr id="4" name="Freeform 4"/>
          <p:cNvSpPr/>
          <p:nvPr/>
        </p:nvSpPr>
        <p:spPr>
          <a:xfrm flipH="1">
            <a:off x="6248400" y="190500"/>
            <a:ext cx="3203158" cy="1081959"/>
          </a:xfrm>
          <a:custGeom>
            <a:avLst/>
            <a:gdLst/>
            <a:ahLst/>
            <a:cxnLst/>
            <a:rect l="l" t="t" r="r" b="b"/>
            <a:pathLst>
              <a:path w="4947445" h="1942997">
                <a:moveTo>
                  <a:pt x="0" y="0"/>
                </a:moveTo>
                <a:lnTo>
                  <a:pt x="4947445" y="0"/>
                </a:lnTo>
                <a:lnTo>
                  <a:pt x="4947445" y="1942997"/>
                </a:lnTo>
                <a:lnTo>
                  <a:pt x="0" y="1942997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240097597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</p:sp>
      <p:sp>
        <p:nvSpPr>
          <p:cNvPr id="3" name="Freeform 3"/>
          <p:cNvSpPr/>
          <p:nvPr/>
        </p:nvSpPr>
        <p:spPr>
          <a:xfrm rot="1463826">
            <a:off x="11537191" y="1778400"/>
            <a:ext cx="1947347" cy="1338359"/>
          </a:xfrm>
          <a:custGeom>
            <a:avLst/>
            <a:gdLst/>
            <a:ahLst/>
            <a:cxnLst/>
            <a:rect l="l" t="t" r="r" b="b"/>
            <a:pathLst>
              <a:path w="1947347" h="1338359">
                <a:moveTo>
                  <a:pt x="0" y="0"/>
                </a:moveTo>
                <a:lnTo>
                  <a:pt x="1947347" y="0"/>
                </a:lnTo>
                <a:lnTo>
                  <a:pt x="1947347" y="1338358"/>
                </a:lnTo>
                <a:lnTo>
                  <a:pt x="0" y="133835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4107262">
            <a:off x="-865704" y="-473050"/>
            <a:ext cx="3387936" cy="2297637"/>
          </a:xfrm>
          <a:custGeom>
            <a:avLst/>
            <a:gdLst/>
            <a:ahLst/>
            <a:cxnLst/>
            <a:rect l="l" t="t" r="r" b="b"/>
            <a:pathLst>
              <a:path w="3387936" h="2297637">
                <a:moveTo>
                  <a:pt x="0" y="0"/>
                </a:moveTo>
                <a:lnTo>
                  <a:pt x="3387936" y="0"/>
                </a:lnTo>
                <a:lnTo>
                  <a:pt x="3387936" y="2297637"/>
                </a:lnTo>
                <a:lnTo>
                  <a:pt x="0" y="229763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6829267">
            <a:off x="15774367" y="8189225"/>
            <a:ext cx="3715300" cy="2519649"/>
          </a:xfrm>
          <a:custGeom>
            <a:avLst/>
            <a:gdLst/>
            <a:ahLst/>
            <a:cxnLst/>
            <a:rect l="l" t="t" r="r" b="b"/>
            <a:pathLst>
              <a:path w="3715300" h="2519649">
                <a:moveTo>
                  <a:pt x="0" y="0"/>
                </a:moveTo>
                <a:lnTo>
                  <a:pt x="3715301" y="0"/>
                </a:lnTo>
                <a:lnTo>
                  <a:pt x="3715301" y="2519649"/>
                </a:lnTo>
                <a:lnTo>
                  <a:pt x="0" y="251964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1391118">
            <a:off x="14634691" y="-2104991"/>
            <a:ext cx="3665666" cy="3796829"/>
          </a:xfrm>
          <a:custGeom>
            <a:avLst/>
            <a:gdLst/>
            <a:ahLst/>
            <a:cxnLst/>
            <a:rect l="l" t="t" r="r" b="b"/>
            <a:pathLst>
              <a:path w="3665666" h="3796829">
                <a:moveTo>
                  <a:pt x="0" y="0"/>
                </a:moveTo>
                <a:lnTo>
                  <a:pt x="3665665" y="0"/>
                </a:lnTo>
                <a:lnTo>
                  <a:pt x="3665665" y="3796829"/>
                </a:lnTo>
                <a:lnTo>
                  <a:pt x="0" y="379682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6979330">
            <a:off x="-712187" y="8552632"/>
            <a:ext cx="3453702" cy="1902676"/>
          </a:xfrm>
          <a:custGeom>
            <a:avLst/>
            <a:gdLst/>
            <a:ahLst/>
            <a:cxnLst/>
            <a:rect l="l" t="t" r="r" b="b"/>
            <a:pathLst>
              <a:path w="3453702" h="1902676">
                <a:moveTo>
                  <a:pt x="0" y="0"/>
                </a:moveTo>
                <a:lnTo>
                  <a:pt x="3453703" y="0"/>
                </a:lnTo>
                <a:lnTo>
                  <a:pt x="3453703" y="1902676"/>
                </a:lnTo>
                <a:lnTo>
                  <a:pt x="0" y="190267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2699999">
            <a:off x="3677137" y="2203427"/>
            <a:ext cx="2068144" cy="1756042"/>
          </a:xfrm>
          <a:custGeom>
            <a:avLst/>
            <a:gdLst/>
            <a:ahLst/>
            <a:cxnLst/>
            <a:rect l="l" t="t" r="r" b="b"/>
            <a:pathLst>
              <a:path w="2068144" h="1756042">
                <a:moveTo>
                  <a:pt x="0" y="0"/>
                </a:moveTo>
                <a:lnTo>
                  <a:pt x="2068145" y="0"/>
                </a:lnTo>
                <a:lnTo>
                  <a:pt x="2068145" y="1756043"/>
                </a:lnTo>
                <a:lnTo>
                  <a:pt x="0" y="1756043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7334544">
            <a:off x="13001227" y="5822549"/>
            <a:ext cx="2068144" cy="1756042"/>
          </a:xfrm>
          <a:custGeom>
            <a:avLst/>
            <a:gdLst/>
            <a:ahLst/>
            <a:cxnLst/>
            <a:rect l="l" t="t" r="r" b="b"/>
            <a:pathLst>
              <a:path w="2068144" h="1756042">
                <a:moveTo>
                  <a:pt x="0" y="0"/>
                </a:moveTo>
                <a:lnTo>
                  <a:pt x="2068144" y="0"/>
                </a:lnTo>
                <a:lnTo>
                  <a:pt x="2068144" y="1756043"/>
                </a:lnTo>
                <a:lnTo>
                  <a:pt x="0" y="1756043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2342060">
            <a:off x="6292314" y="3696068"/>
            <a:ext cx="5703373" cy="4904900"/>
          </a:xfrm>
          <a:custGeom>
            <a:avLst/>
            <a:gdLst/>
            <a:ahLst/>
            <a:cxnLst/>
            <a:rect l="l" t="t" r="r" b="b"/>
            <a:pathLst>
              <a:path w="5703373" h="4904900">
                <a:moveTo>
                  <a:pt x="0" y="0"/>
                </a:moveTo>
                <a:lnTo>
                  <a:pt x="5703372" y="0"/>
                </a:lnTo>
                <a:lnTo>
                  <a:pt x="5703372" y="4904900"/>
                </a:lnTo>
                <a:lnTo>
                  <a:pt x="0" y="490490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5278903" y="3198570"/>
            <a:ext cx="7730195" cy="38472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021"/>
              </a:lnSpc>
            </a:pPr>
            <a:r>
              <a:rPr lang="en-US" sz="15021" dirty="0">
                <a:solidFill>
                  <a:srgbClr val="FFFFFF"/>
                </a:solidFill>
                <a:latin typeface="Bryndan Write" panose="02000503000000000000" pitchFamily="2" charset="0"/>
              </a:rPr>
              <a:t>THANK</a:t>
            </a:r>
            <a:r>
              <a:rPr lang="en-US" sz="15021" dirty="0">
                <a:solidFill>
                  <a:srgbClr val="FFFFFF"/>
                </a:solidFill>
                <a:latin typeface="Bryndan Write Bold"/>
              </a:rPr>
              <a:t> </a:t>
            </a:r>
            <a:r>
              <a:rPr lang="en-US" sz="15021" dirty="0">
                <a:solidFill>
                  <a:srgbClr val="FFFFFF"/>
                </a:solidFill>
                <a:latin typeface="Bryndan Write" panose="02000503000000000000" pitchFamily="2" charset="0"/>
              </a:rPr>
              <a:t>YOU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81941" y="0"/>
            <a:ext cx="5527813" cy="10435018"/>
            <a:chOff x="0" y="0"/>
            <a:chExt cx="7370417" cy="13913357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/>
            <a:srcRect l="32353" r="32353"/>
            <a:stretch>
              <a:fillRect/>
            </a:stretch>
          </p:blipFill>
          <p:spPr>
            <a:xfrm>
              <a:off x="0" y="0"/>
              <a:ext cx="7370417" cy="13913357"/>
            </a:xfrm>
            <a:prstGeom prst="rect">
              <a:avLst/>
            </a:prstGeom>
          </p:spPr>
        </p:pic>
      </p:grpSp>
      <p:sp>
        <p:nvSpPr>
          <p:cNvPr id="5" name="TextBox 5"/>
          <p:cNvSpPr txBox="1"/>
          <p:nvPr/>
        </p:nvSpPr>
        <p:spPr>
          <a:xfrm>
            <a:off x="5978916" y="3019230"/>
            <a:ext cx="9640627" cy="846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600"/>
              </a:lnSpc>
            </a:pPr>
            <a:r>
              <a:rPr lang="en-US" sz="6000" dirty="0" err="1">
                <a:solidFill>
                  <a:srgbClr val="FFFFFF"/>
                </a:solidFill>
                <a:latin typeface="Bryndan Write" panose="02000503000000000000" pitchFamily="2" charset="0"/>
              </a:rPr>
              <a:t>Manfaat</a:t>
            </a:r>
            <a:r>
              <a:rPr lang="en-US" sz="6000" dirty="0">
                <a:solidFill>
                  <a:srgbClr val="FFFFFF"/>
                </a:solidFill>
                <a:latin typeface="Bryndan Write" panose="02000503000000000000" pitchFamily="2" charset="0"/>
              </a:rPr>
              <a:t> </a:t>
            </a:r>
            <a:r>
              <a:rPr lang="en-US" sz="6000" dirty="0" err="1">
                <a:solidFill>
                  <a:srgbClr val="FFFFFF"/>
                </a:solidFill>
                <a:latin typeface="Bryndan Write" panose="02000503000000000000" pitchFamily="2" charset="0"/>
              </a:rPr>
              <a:t>Github</a:t>
            </a:r>
            <a:endParaRPr lang="en-US" sz="6000" dirty="0">
              <a:solidFill>
                <a:srgbClr val="FFFFFF"/>
              </a:solidFill>
              <a:latin typeface="Bryndan Write Bold"/>
            </a:endParaRPr>
          </a:p>
        </p:txBody>
      </p:sp>
      <p:sp>
        <p:nvSpPr>
          <p:cNvPr id="6" name="Freeform 6"/>
          <p:cNvSpPr/>
          <p:nvPr/>
        </p:nvSpPr>
        <p:spPr>
          <a:xfrm rot="1353809">
            <a:off x="12900677" y="1466714"/>
            <a:ext cx="1665386" cy="1729602"/>
          </a:xfrm>
          <a:custGeom>
            <a:avLst/>
            <a:gdLst/>
            <a:ahLst/>
            <a:cxnLst/>
            <a:rect l="l" t="t" r="r" b="b"/>
            <a:pathLst>
              <a:path w="1665386" h="1729602">
                <a:moveTo>
                  <a:pt x="0" y="0"/>
                </a:moveTo>
                <a:lnTo>
                  <a:pt x="1665386" y="0"/>
                </a:lnTo>
                <a:lnTo>
                  <a:pt x="1665386" y="1729602"/>
                </a:lnTo>
                <a:lnTo>
                  <a:pt x="0" y="17296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787847">
            <a:off x="15185561" y="7207175"/>
            <a:ext cx="1902177" cy="1859369"/>
          </a:xfrm>
          <a:custGeom>
            <a:avLst/>
            <a:gdLst/>
            <a:ahLst/>
            <a:cxnLst/>
            <a:rect l="l" t="t" r="r" b="b"/>
            <a:pathLst>
              <a:path w="1902177" h="1859369">
                <a:moveTo>
                  <a:pt x="0" y="0"/>
                </a:moveTo>
                <a:lnTo>
                  <a:pt x="1902176" y="0"/>
                </a:lnTo>
                <a:lnTo>
                  <a:pt x="1902176" y="1859369"/>
                </a:lnTo>
                <a:lnTo>
                  <a:pt x="0" y="185936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763488">
            <a:off x="4200371" y="941233"/>
            <a:ext cx="1627739" cy="1550791"/>
          </a:xfrm>
          <a:custGeom>
            <a:avLst/>
            <a:gdLst/>
            <a:ahLst/>
            <a:cxnLst/>
            <a:rect l="l" t="t" r="r" b="b"/>
            <a:pathLst>
              <a:path w="1627739" h="1550791">
                <a:moveTo>
                  <a:pt x="0" y="0"/>
                </a:moveTo>
                <a:lnTo>
                  <a:pt x="1627739" y="0"/>
                </a:lnTo>
                <a:lnTo>
                  <a:pt x="1627739" y="1550791"/>
                </a:lnTo>
                <a:lnTo>
                  <a:pt x="0" y="155079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028700" y="8877522"/>
            <a:ext cx="6632619" cy="1121516"/>
          </a:xfrm>
          <a:custGeom>
            <a:avLst/>
            <a:gdLst/>
            <a:ahLst/>
            <a:cxnLst/>
            <a:rect l="l" t="t" r="r" b="b"/>
            <a:pathLst>
              <a:path w="6632619" h="1121516">
                <a:moveTo>
                  <a:pt x="0" y="0"/>
                </a:moveTo>
                <a:lnTo>
                  <a:pt x="6632619" y="0"/>
                </a:lnTo>
                <a:lnTo>
                  <a:pt x="6632619" y="1121515"/>
                </a:lnTo>
                <a:lnTo>
                  <a:pt x="0" y="112151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5978915" y="4502372"/>
            <a:ext cx="9640627" cy="22265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500"/>
              </a:lnSpc>
            </a:pPr>
            <a:r>
              <a:rPr lang="en-US" sz="2500" dirty="0" err="1">
                <a:solidFill>
                  <a:srgbClr val="FFFFFF"/>
                </a:solidFill>
                <a:latin typeface="Now"/>
              </a:rPr>
              <a:t>Dengan</a:t>
            </a:r>
            <a:r>
              <a:rPr lang="en-US" sz="2500" dirty="0">
                <a:solidFill>
                  <a:srgbClr val="FFFFFF"/>
                </a:solidFill>
                <a:latin typeface="Now"/>
              </a:rPr>
              <a:t> </a:t>
            </a:r>
            <a:r>
              <a:rPr lang="en-US" sz="2500" dirty="0" err="1">
                <a:solidFill>
                  <a:srgbClr val="FFFFFF"/>
                </a:solidFill>
                <a:latin typeface="Now"/>
              </a:rPr>
              <a:t>menggunakan</a:t>
            </a:r>
            <a:r>
              <a:rPr lang="en-US" sz="2500" dirty="0">
                <a:solidFill>
                  <a:srgbClr val="FFFFFF"/>
                </a:solidFill>
                <a:latin typeface="Now"/>
              </a:rPr>
              <a:t> </a:t>
            </a:r>
            <a:r>
              <a:rPr lang="en-US" sz="2500" dirty="0" err="1">
                <a:solidFill>
                  <a:srgbClr val="FFFFFF"/>
                </a:solidFill>
                <a:latin typeface="Now"/>
              </a:rPr>
              <a:t>github</a:t>
            </a:r>
            <a:r>
              <a:rPr lang="en-US" sz="2500" dirty="0">
                <a:solidFill>
                  <a:srgbClr val="FFFFFF"/>
                </a:solidFill>
                <a:latin typeface="Now"/>
              </a:rPr>
              <a:t>, kalian </a:t>
            </a:r>
            <a:r>
              <a:rPr lang="en-US" sz="2500" dirty="0" err="1">
                <a:solidFill>
                  <a:srgbClr val="FFFFFF"/>
                </a:solidFill>
                <a:latin typeface="Now"/>
              </a:rPr>
              <a:t>bisa</a:t>
            </a:r>
            <a:r>
              <a:rPr lang="en-US" sz="2500" dirty="0">
                <a:solidFill>
                  <a:srgbClr val="FFFFFF"/>
                </a:solidFill>
                <a:latin typeface="Now"/>
              </a:rPr>
              <a:t> </a:t>
            </a:r>
            <a:r>
              <a:rPr lang="en-US" sz="2500" dirty="0" err="1">
                <a:solidFill>
                  <a:srgbClr val="FFFFFF"/>
                </a:solidFill>
                <a:latin typeface="Now"/>
              </a:rPr>
              <a:t>mengakses</a:t>
            </a:r>
            <a:r>
              <a:rPr lang="en-US" sz="2500" dirty="0">
                <a:solidFill>
                  <a:srgbClr val="FFFFFF"/>
                </a:solidFill>
                <a:latin typeface="Now"/>
              </a:rPr>
              <a:t> </a:t>
            </a:r>
            <a:r>
              <a:rPr lang="en-US" sz="2500" dirty="0" err="1">
                <a:solidFill>
                  <a:srgbClr val="FFFFFF"/>
                </a:solidFill>
                <a:latin typeface="Now"/>
              </a:rPr>
              <a:t>kode</a:t>
            </a:r>
            <a:r>
              <a:rPr lang="en-US" sz="2500" dirty="0">
                <a:solidFill>
                  <a:srgbClr val="FFFFFF"/>
                </a:solidFill>
                <a:latin typeface="Now"/>
              </a:rPr>
              <a:t> program </a:t>
            </a:r>
            <a:r>
              <a:rPr lang="en-US" sz="2500" dirty="0" err="1">
                <a:solidFill>
                  <a:srgbClr val="FFFFFF"/>
                </a:solidFill>
                <a:latin typeface="Now"/>
              </a:rPr>
              <a:t>dari</a:t>
            </a:r>
            <a:r>
              <a:rPr lang="en-US" sz="2500" dirty="0">
                <a:solidFill>
                  <a:srgbClr val="FFFFFF"/>
                </a:solidFill>
                <a:latin typeface="Now"/>
              </a:rPr>
              <a:t> </a:t>
            </a:r>
            <a:r>
              <a:rPr lang="en-US" sz="2500" dirty="0" err="1">
                <a:solidFill>
                  <a:srgbClr val="FFFFFF"/>
                </a:solidFill>
                <a:latin typeface="Now"/>
              </a:rPr>
              <a:t>komputer</a:t>
            </a:r>
            <a:r>
              <a:rPr lang="en-US" sz="2500" dirty="0">
                <a:solidFill>
                  <a:srgbClr val="FFFFFF"/>
                </a:solidFill>
                <a:latin typeface="Now"/>
              </a:rPr>
              <a:t> lain. Lalu kalian juga </a:t>
            </a:r>
            <a:r>
              <a:rPr lang="en-US" sz="2500" dirty="0" err="1">
                <a:solidFill>
                  <a:srgbClr val="FFFFFF"/>
                </a:solidFill>
                <a:latin typeface="Now"/>
              </a:rPr>
              <a:t>akan</a:t>
            </a:r>
            <a:r>
              <a:rPr lang="en-US" sz="2500" dirty="0">
                <a:solidFill>
                  <a:srgbClr val="FFFFFF"/>
                </a:solidFill>
                <a:latin typeface="Now"/>
              </a:rPr>
              <a:t> </a:t>
            </a:r>
            <a:r>
              <a:rPr lang="en-US" sz="2500" dirty="0" err="1">
                <a:solidFill>
                  <a:srgbClr val="FFFFFF"/>
                </a:solidFill>
                <a:latin typeface="Now"/>
              </a:rPr>
              <a:t>lebih</a:t>
            </a:r>
            <a:r>
              <a:rPr lang="en-US" sz="2500" dirty="0">
                <a:solidFill>
                  <a:srgbClr val="FFFFFF"/>
                </a:solidFill>
                <a:latin typeface="Now"/>
              </a:rPr>
              <a:t> </a:t>
            </a:r>
            <a:r>
              <a:rPr lang="en-US" sz="2500" dirty="0" err="1">
                <a:solidFill>
                  <a:srgbClr val="FFFFFF"/>
                </a:solidFill>
                <a:latin typeface="Now"/>
              </a:rPr>
              <a:t>mudah</a:t>
            </a:r>
            <a:r>
              <a:rPr lang="en-US" sz="2500" dirty="0">
                <a:solidFill>
                  <a:srgbClr val="FFFFFF"/>
                </a:solidFill>
                <a:latin typeface="Now"/>
              </a:rPr>
              <a:t> </a:t>
            </a:r>
            <a:r>
              <a:rPr lang="en-US" sz="2500" dirty="0" err="1">
                <a:solidFill>
                  <a:srgbClr val="FFFFFF"/>
                </a:solidFill>
                <a:latin typeface="Now"/>
              </a:rPr>
              <a:t>untuk</a:t>
            </a:r>
            <a:r>
              <a:rPr lang="en-US" sz="2500" dirty="0">
                <a:solidFill>
                  <a:srgbClr val="FFFFFF"/>
                </a:solidFill>
                <a:latin typeface="Now"/>
              </a:rPr>
              <a:t> </a:t>
            </a:r>
            <a:r>
              <a:rPr lang="en-US" sz="2500" dirty="0" err="1">
                <a:solidFill>
                  <a:srgbClr val="FFFFFF"/>
                </a:solidFill>
                <a:latin typeface="Now"/>
              </a:rPr>
              <a:t>mengedit</a:t>
            </a:r>
            <a:r>
              <a:rPr lang="en-US" sz="2500" dirty="0">
                <a:solidFill>
                  <a:srgbClr val="FFFFFF"/>
                </a:solidFill>
                <a:latin typeface="Now"/>
              </a:rPr>
              <a:t> </a:t>
            </a:r>
            <a:r>
              <a:rPr lang="en-US" sz="2500" dirty="0" err="1">
                <a:solidFill>
                  <a:srgbClr val="FFFFFF"/>
                </a:solidFill>
                <a:latin typeface="Now"/>
              </a:rPr>
              <a:t>kode</a:t>
            </a:r>
            <a:r>
              <a:rPr lang="en-US" sz="2500" dirty="0">
                <a:solidFill>
                  <a:srgbClr val="FFFFFF"/>
                </a:solidFill>
                <a:latin typeface="Now"/>
              </a:rPr>
              <a:t> program yang </a:t>
            </a:r>
            <a:r>
              <a:rPr lang="en-US" sz="2500" dirty="0" err="1">
                <a:solidFill>
                  <a:srgbClr val="FFFFFF"/>
                </a:solidFill>
                <a:latin typeface="Now"/>
              </a:rPr>
              <a:t>sudah</a:t>
            </a:r>
            <a:r>
              <a:rPr lang="en-US" sz="2500" dirty="0">
                <a:solidFill>
                  <a:srgbClr val="FFFFFF"/>
                </a:solidFill>
                <a:latin typeface="Now"/>
              </a:rPr>
              <a:t> </a:t>
            </a:r>
            <a:r>
              <a:rPr lang="en-US" sz="2500" dirty="0" err="1">
                <a:solidFill>
                  <a:srgbClr val="FFFFFF"/>
                </a:solidFill>
                <a:latin typeface="Now"/>
              </a:rPr>
              <a:t>diperbarui</a:t>
            </a:r>
            <a:r>
              <a:rPr lang="en-US" sz="2500" dirty="0">
                <a:solidFill>
                  <a:srgbClr val="FFFFFF"/>
                </a:solidFill>
                <a:latin typeface="Now"/>
              </a:rPr>
              <a:t> dan </a:t>
            </a:r>
            <a:r>
              <a:rPr lang="en-US" sz="2500" dirty="0" err="1">
                <a:solidFill>
                  <a:srgbClr val="FFFFFF"/>
                </a:solidFill>
                <a:latin typeface="Now"/>
              </a:rPr>
              <a:t>bisa</a:t>
            </a:r>
            <a:r>
              <a:rPr lang="en-US" sz="2500" dirty="0">
                <a:solidFill>
                  <a:srgbClr val="FFFFFF"/>
                </a:solidFill>
                <a:latin typeface="Now"/>
              </a:rPr>
              <a:t> </a:t>
            </a:r>
            <a:r>
              <a:rPr lang="en-US" sz="2500" dirty="0" err="1">
                <a:solidFill>
                  <a:srgbClr val="FFFFFF"/>
                </a:solidFill>
                <a:latin typeface="Now"/>
              </a:rPr>
              <a:t>berkolaborasi</a:t>
            </a:r>
            <a:r>
              <a:rPr lang="en-US" sz="2500" dirty="0">
                <a:solidFill>
                  <a:srgbClr val="FFFFFF"/>
                </a:solidFill>
                <a:latin typeface="Now"/>
              </a:rPr>
              <a:t> </a:t>
            </a:r>
            <a:r>
              <a:rPr lang="en-US" sz="2500" dirty="0" err="1">
                <a:solidFill>
                  <a:srgbClr val="FFFFFF"/>
                </a:solidFill>
                <a:latin typeface="Now"/>
              </a:rPr>
              <a:t>dengan</a:t>
            </a:r>
            <a:r>
              <a:rPr lang="en-US" sz="2500" dirty="0">
                <a:solidFill>
                  <a:srgbClr val="FFFFFF"/>
                </a:solidFill>
                <a:latin typeface="Now"/>
              </a:rPr>
              <a:t> orang lain </a:t>
            </a:r>
            <a:r>
              <a:rPr lang="en-US" sz="2500" dirty="0" err="1">
                <a:solidFill>
                  <a:srgbClr val="FFFFFF"/>
                </a:solidFill>
                <a:latin typeface="Now"/>
              </a:rPr>
              <a:t>dalam</a:t>
            </a:r>
            <a:r>
              <a:rPr lang="en-US" sz="2500" dirty="0">
                <a:solidFill>
                  <a:srgbClr val="FFFFFF"/>
                </a:solidFill>
                <a:latin typeface="Now"/>
              </a:rPr>
              <a:t> </a:t>
            </a:r>
            <a:r>
              <a:rPr lang="en-US" sz="2500" dirty="0" err="1">
                <a:solidFill>
                  <a:srgbClr val="FFFFFF"/>
                </a:solidFill>
                <a:latin typeface="Now"/>
              </a:rPr>
              <a:t>mengerjakan</a:t>
            </a:r>
            <a:r>
              <a:rPr lang="en-US" sz="2500" dirty="0">
                <a:solidFill>
                  <a:srgbClr val="FFFFFF"/>
                </a:solidFill>
                <a:latin typeface="Now"/>
              </a:rPr>
              <a:t> </a:t>
            </a:r>
            <a:r>
              <a:rPr lang="en-US" sz="2500" dirty="0" err="1">
                <a:solidFill>
                  <a:srgbClr val="FFFFFF"/>
                </a:solidFill>
                <a:latin typeface="Now"/>
              </a:rPr>
              <a:t>kode</a:t>
            </a:r>
            <a:r>
              <a:rPr lang="en-US" sz="2500" dirty="0">
                <a:solidFill>
                  <a:srgbClr val="FFFFFF"/>
                </a:solidFill>
                <a:latin typeface="Now"/>
              </a:rPr>
              <a:t> program kalian.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D0B6CD7-94EC-33BE-A1DC-EBB06F6D08F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846" y="420054"/>
            <a:ext cx="2599176" cy="2599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97356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291370" y="3588120"/>
            <a:ext cx="9705260" cy="4274239"/>
          </a:xfrm>
          <a:custGeom>
            <a:avLst/>
            <a:gdLst/>
            <a:ahLst/>
            <a:cxnLst/>
            <a:rect l="l" t="t" r="r" b="b"/>
            <a:pathLst>
              <a:path w="9705260" h="4274239">
                <a:moveTo>
                  <a:pt x="0" y="0"/>
                </a:moveTo>
                <a:lnTo>
                  <a:pt x="9705260" y="0"/>
                </a:lnTo>
                <a:lnTo>
                  <a:pt x="9705260" y="4274238"/>
                </a:lnTo>
                <a:lnTo>
                  <a:pt x="0" y="42742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6157" t="-92539"/>
            </a:stretch>
          </a:blipFill>
        </p:spPr>
      </p:sp>
      <p:sp>
        <p:nvSpPr>
          <p:cNvPr id="4" name="Freeform 4"/>
          <p:cNvSpPr/>
          <p:nvPr/>
        </p:nvSpPr>
        <p:spPr>
          <a:xfrm rot="721296">
            <a:off x="6325472" y="5529041"/>
            <a:ext cx="5637056" cy="1434887"/>
          </a:xfrm>
          <a:custGeom>
            <a:avLst/>
            <a:gdLst/>
            <a:ahLst/>
            <a:cxnLst/>
            <a:rect l="l" t="t" r="r" b="b"/>
            <a:pathLst>
              <a:path w="5637056" h="1434887">
                <a:moveTo>
                  <a:pt x="0" y="0"/>
                </a:moveTo>
                <a:lnTo>
                  <a:pt x="5637056" y="0"/>
                </a:lnTo>
                <a:lnTo>
                  <a:pt x="5637056" y="1434887"/>
                </a:lnTo>
                <a:lnTo>
                  <a:pt x="0" y="143488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3026566">
            <a:off x="2743604" y="2404370"/>
            <a:ext cx="3728345" cy="2367499"/>
          </a:xfrm>
          <a:custGeom>
            <a:avLst/>
            <a:gdLst/>
            <a:ahLst/>
            <a:cxnLst/>
            <a:rect l="l" t="t" r="r" b="b"/>
            <a:pathLst>
              <a:path w="3728345" h="2367499">
                <a:moveTo>
                  <a:pt x="0" y="0"/>
                </a:moveTo>
                <a:lnTo>
                  <a:pt x="3728345" y="0"/>
                </a:lnTo>
                <a:lnTo>
                  <a:pt x="3728345" y="2367499"/>
                </a:lnTo>
                <a:lnTo>
                  <a:pt x="0" y="236749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3687259" y="4768977"/>
            <a:ext cx="10913483" cy="1129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72"/>
              </a:lnSpc>
            </a:pPr>
            <a:r>
              <a:rPr lang="en-US" sz="9600" dirty="0" err="1">
                <a:solidFill>
                  <a:srgbClr val="000000"/>
                </a:solidFill>
                <a:latin typeface="Gochi Hand"/>
              </a:rPr>
              <a:t>Membuat</a:t>
            </a:r>
            <a:r>
              <a:rPr lang="en-US" sz="9600" dirty="0">
                <a:solidFill>
                  <a:srgbClr val="000000"/>
                </a:solidFill>
                <a:latin typeface="Gochi Hand"/>
              </a:rPr>
              <a:t> Akun</a:t>
            </a:r>
          </a:p>
        </p:txBody>
      </p:sp>
      <p:sp>
        <p:nvSpPr>
          <p:cNvPr id="7" name="Freeform 7"/>
          <p:cNvSpPr/>
          <p:nvPr/>
        </p:nvSpPr>
        <p:spPr>
          <a:xfrm rot="7671314">
            <a:off x="11833594" y="5972294"/>
            <a:ext cx="3728345" cy="2367499"/>
          </a:xfrm>
          <a:custGeom>
            <a:avLst/>
            <a:gdLst/>
            <a:ahLst/>
            <a:cxnLst/>
            <a:rect l="l" t="t" r="r" b="b"/>
            <a:pathLst>
              <a:path w="3728345" h="2367499">
                <a:moveTo>
                  <a:pt x="0" y="0"/>
                </a:moveTo>
                <a:lnTo>
                  <a:pt x="3728344" y="0"/>
                </a:lnTo>
                <a:lnTo>
                  <a:pt x="3728344" y="2367499"/>
                </a:lnTo>
                <a:lnTo>
                  <a:pt x="0" y="236749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</p:sp>
      <p:sp>
        <p:nvSpPr>
          <p:cNvPr id="3" name="Freeform 3"/>
          <p:cNvSpPr/>
          <p:nvPr/>
        </p:nvSpPr>
        <p:spPr>
          <a:xfrm rot="-5400000">
            <a:off x="5888283" y="-1029552"/>
            <a:ext cx="6511435" cy="12346104"/>
          </a:xfrm>
          <a:custGeom>
            <a:avLst/>
            <a:gdLst/>
            <a:ahLst/>
            <a:cxnLst/>
            <a:rect l="l" t="t" r="r" b="b"/>
            <a:pathLst>
              <a:path w="6511435" h="12346104">
                <a:moveTo>
                  <a:pt x="0" y="0"/>
                </a:moveTo>
                <a:lnTo>
                  <a:pt x="6511434" y="0"/>
                </a:lnTo>
                <a:lnTo>
                  <a:pt x="6511434" y="12346104"/>
                </a:lnTo>
                <a:lnTo>
                  <a:pt x="0" y="123461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45997"/>
            </a:stretch>
          </a:blipFill>
        </p:spPr>
      </p:sp>
      <p:sp>
        <p:nvSpPr>
          <p:cNvPr id="5" name="Freeform 5"/>
          <p:cNvSpPr/>
          <p:nvPr/>
        </p:nvSpPr>
        <p:spPr>
          <a:xfrm rot="-1680835">
            <a:off x="3418528" y="2328486"/>
            <a:ext cx="1364676" cy="937905"/>
          </a:xfrm>
          <a:custGeom>
            <a:avLst/>
            <a:gdLst/>
            <a:ahLst/>
            <a:cxnLst/>
            <a:rect l="l" t="t" r="r" b="b"/>
            <a:pathLst>
              <a:path w="1364676" h="937905">
                <a:moveTo>
                  <a:pt x="0" y="0"/>
                </a:moveTo>
                <a:lnTo>
                  <a:pt x="1364676" y="0"/>
                </a:lnTo>
                <a:lnTo>
                  <a:pt x="1364676" y="937904"/>
                </a:lnTo>
                <a:lnTo>
                  <a:pt x="0" y="93790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4306103" y="6834503"/>
            <a:ext cx="1620925" cy="2086738"/>
          </a:xfrm>
          <a:custGeom>
            <a:avLst/>
            <a:gdLst/>
            <a:ahLst/>
            <a:cxnLst/>
            <a:rect l="l" t="t" r="r" b="b"/>
            <a:pathLst>
              <a:path w="1620925" h="2086738">
                <a:moveTo>
                  <a:pt x="0" y="0"/>
                </a:moveTo>
                <a:lnTo>
                  <a:pt x="1620925" y="0"/>
                </a:lnTo>
                <a:lnTo>
                  <a:pt x="1620925" y="2086737"/>
                </a:lnTo>
                <a:lnTo>
                  <a:pt x="0" y="208673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886740" y="7945113"/>
            <a:ext cx="3281277" cy="3239516"/>
          </a:xfrm>
          <a:custGeom>
            <a:avLst/>
            <a:gdLst/>
            <a:ahLst/>
            <a:cxnLst/>
            <a:rect l="l" t="t" r="r" b="b"/>
            <a:pathLst>
              <a:path w="3281277" h="3239516">
                <a:moveTo>
                  <a:pt x="0" y="0"/>
                </a:moveTo>
                <a:lnTo>
                  <a:pt x="3281278" y="0"/>
                </a:lnTo>
                <a:lnTo>
                  <a:pt x="3281278" y="3239516"/>
                </a:lnTo>
                <a:lnTo>
                  <a:pt x="0" y="323951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386262" y="-542951"/>
            <a:ext cx="2280323" cy="3143302"/>
          </a:xfrm>
          <a:custGeom>
            <a:avLst/>
            <a:gdLst/>
            <a:ahLst/>
            <a:cxnLst/>
            <a:rect l="l" t="t" r="r" b="b"/>
            <a:pathLst>
              <a:path w="2280323" h="3143302">
                <a:moveTo>
                  <a:pt x="0" y="0"/>
                </a:moveTo>
                <a:lnTo>
                  <a:pt x="2280322" y="0"/>
                </a:lnTo>
                <a:lnTo>
                  <a:pt x="2280322" y="3143302"/>
                </a:lnTo>
                <a:lnTo>
                  <a:pt x="0" y="314330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10800000">
            <a:off x="16322283" y="7945113"/>
            <a:ext cx="2280323" cy="3143302"/>
          </a:xfrm>
          <a:custGeom>
            <a:avLst/>
            <a:gdLst/>
            <a:ahLst/>
            <a:cxnLst/>
            <a:rect l="l" t="t" r="r" b="b"/>
            <a:pathLst>
              <a:path w="2280323" h="3143302">
                <a:moveTo>
                  <a:pt x="0" y="0"/>
                </a:moveTo>
                <a:lnTo>
                  <a:pt x="2280323" y="0"/>
                </a:lnTo>
                <a:lnTo>
                  <a:pt x="2280323" y="3143302"/>
                </a:lnTo>
                <a:lnTo>
                  <a:pt x="0" y="314330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4100866" y="3333738"/>
            <a:ext cx="10086269" cy="966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64"/>
              </a:lnSpc>
            </a:pPr>
            <a:r>
              <a:rPr lang="en-US" sz="2400" dirty="0" err="1">
                <a:solidFill>
                  <a:srgbClr val="000000"/>
                </a:solidFill>
                <a:latin typeface="Now"/>
              </a:rPr>
              <a:t>Untuk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membuat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akun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, kalian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dapat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mengunjungi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situs </a:t>
            </a:r>
            <a:r>
              <a:rPr lang="en-US" sz="2400" b="1" dirty="0">
                <a:solidFill>
                  <a:srgbClr val="000000"/>
                </a:solidFill>
                <a:latin typeface="Now"/>
                <a:hlinkClick r:id="rId14"/>
              </a:rPr>
              <a:t>https://github.com/</a:t>
            </a:r>
            <a:r>
              <a:rPr lang="en-US" sz="2400" b="1" dirty="0">
                <a:solidFill>
                  <a:srgbClr val="000000"/>
                </a:solidFill>
                <a:latin typeface="Now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dan</a:t>
            </a:r>
            <a:r>
              <a:rPr lang="en-US" sz="2400" b="1" dirty="0">
                <a:solidFill>
                  <a:srgbClr val="000000"/>
                </a:solidFill>
                <a:latin typeface="Now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pilih</a:t>
            </a:r>
            <a:r>
              <a:rPr lang="en-US" sz="2400" b="1" dirty="0">
                <a:solidFill>
                  <a:srgbClr val="000000"/>
                </a:solidFill>
                <a:latin typeface="Now"/>
              </a:rPr>
              <a:t> sign up</a:t>
            </a:r>
            <a:endParaRPr lang="en-US" sz="2400" dirty="0">
              <a:solidFill>
                <a:srgbClr val="000000"/>
              </a:solidFill>
              <a:latin typeface="Now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4224712" y="2325387"/>
            <a:ext cx="9838576" cy="745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40"/>
              </a:lnSpc>
            </a:pPr>
            <a:r>
              <a:rPr lang="en-US" sz="7000" dirty="0" err="1">
                <a:solidFill>
                  <a:srgbClr val="000000"/>
                </a:solidFill>
                <a:latin typeface="Bryndan Write"/>
              </a:rPr>
              <a:t>Membuat</a:t>
            </a:r>
            <a:r>
              <a:rPr lang="en-US" sz="7000" dirty="0">
                <a:solidFill>
                  <a:srgbClr val="000000"/>
                </a:solidFill>
                <a:latin typeface="Bryndan Write"/>
              </a:rPr>
              <a:t> </a:t>
            </a:r>
            <a:r>
              <a:rPr lang="en-US" sz="7000" dirty="0" err="1">
                <a:solidFill>
                  <a:srgbClr val="000000"/>
                </a:solidFill>
                <a:latin typeface="Bryndan Write"/>
              </a:rPr>
              <a:t>akun</a:t>
            </a:r>
            <a:endParaRPr lang="en-US" sz="7000" dirty="0">
              <a:solidFill>
                <a:srgbClr val="000000"/>
              </a:solidFill>
              <a:latin typeface="Bryndan Write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88485C3-B88E-E911-18C3-82EEB199A5E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86532" y="4751603"/>
            <a:ext cx="8514936" cy="2871901"/>
          </a:xfrm>
          <a:prstGeom prst="rect">
            <a:avLst/>
          </a:prstGeom>
        </p:spPr>
      </p:pic>
      <p:sp>
        <p:nvSpPr>
          <p:cNvPr id="4" name="Freeform 4"/>
          <p:cNvSpPr/>
          <p:nvPr/>
        </p:nvSpPr>
        <p:spPr>
          <a:xfrm rot="20446486">
            <a:off x="12226134" y="3484183"/>
            <a:ext cx="3203158" cy="1081959"/>
          </a:xfrm>
          <a:custGeom>
            <a:avLst/>
            <a:gdLst/>
            <a:ahLst/>
            <a:cxnLst/>
            <a:rect l="l" t="t" r="r" b="b"/>
            <a:pathLst>
              <a:path w="4947445" h="1942997">
                <a:moveTo>
                  <a:pt x="0" y="0"/>
                </a:moveTo>
                <a:lnTo>
                  <a:pt x="4947445" y="0"/>
                </a:lnTo>
                <a:lnTo>
                  <a:pt x="4947445" y="1942997"/>
                </a:lnTo>
                <a:lnTo>
                  <a:pt x="0" y="1942997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</p:sp>
      <p:sp>
        <p:nvSpPr>
          <p:cNvPr id="3" name="Freeform 3"/>
          <p:cNvSpPr/>
          <p:nvPr/>
        </p:nvSpPr>
        <p:spPr>
          <a:xfrm rot="-5400000">
            <a:off x="5888283" y="-1029552"/>
            <a:ext cx="6511435" cy="12346104"/>
          </a:xfrm>
          <a:custGeom>
            <a:avLst/>
            <a:gdLst/>
            <a:ahLst/>
            <a:cxnLst/>
            <a:rect l="l" t="t" r="r" b="b"/>
            <a:pathLst>
              <a:path w="6511435" h="12346104">
                <a:moveTo>
                  <a:pt x="0" y="0"/>
                </a:moveTo>
                <a:lnTo>
                  <a:pt x="6511434" y="0"/>
                </a:lnTo>
                <a:lnTo>
                  <a:pt x="6511434" y="12346104"/>
                </a:lnTo>
                <a:lnTo>
                  <a:pt x="0" y="123461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45997"/>
            </a:stretch>
          </a:blipFill>
        </p:spPr>
      </p:sp>
      <p:sp>
        <p:nvSpPr>
          <p:cNvPr id="5" name="Freeform 5"/>
          <p:cNvSpPr/>
          <p:nvPr/>
        </p:nvSpPr>
        <p:spPr>
          <a:xfrm rot="-1680835">
            <a:off x="3418528" y="2328486"/>
            <a:ext cx="1364676" cy="937905"/>
          </a:xfrm>
          <a:custGeom>
            <a:avLst/>
            <a:gdLst/>
            <a:ahLst/>
            <a:cxnLst/>
            <a:rect l="l" t="t" r="r" b="b"/>
            <a:pathLst>
              <a:path w="1364676" h="937905">
                <a:moveTo>
                  <a:pt x="0" y="0"/>
                </a:moveTo>
                <a:lnTo>
                  <a:pt x="1364676" y="0"/>
                </a:lnTo>
                <a:lnTo>
                  <a:pt x="1364676" y="937904"/>
                </a:lnTo>
                <a:lnTo>
                  <a:pt x="0" y="93790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4440463" y="979589"/>
            <a:ext cx="1620925" cy="2086738"/>
          </a:xfrm>
          <a:custGeom>
            <a:avLst/>
            <a:gdLst/>
            <a:ahLst/>
            <a:cxnLst/>
            <a:rect l="l" t="t" r="r" b="b"/>
            <a:pathLst>
              <a:path w="1620925" h="2086738">
                <a:moveTo>
                  <a:pt x="0" y="0"/>
                </a:moveTo>
                <a:lnTo>
                  <a:pt x="1620925" y="0"/>
                </a:lnTo>
                <a:lnTo>
                  <a:pt x="1620925" y="2086737"/>
                </a:lnTo>
                <a:lnTo>
                  <a:pt x="0" y="208673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886740" y="7945113"/>
            <a:ext cx="3281277" cy="3239516"/>
          </a:xfrm>
          <a:custGeom>
            <a:avLst/>
            <a:gdLst/>
            <a:ahLst/>
            <a:cxnLst/>
            <a:rect l="l" t="t" r="r" b="b"/>
            <a:pathLst>
              <a:path w="3281277" h="3239516">
                <a:moveTo>
                  <a:pt x="0" y="0"/>
                </a:moveTo>
                <a:lnTo>
                  <a:pt x="3281278" y="0"/>
                </a:lnTo>
                <a:lnTo>
                  <a:pt x="3281278" y="3239516"/>
                </a:lnTo>
                <a:lnTo>
                  <a:pt x="0" y="323951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386262" y="-542951"/>
            <a:ext cx="2280323" cy="3143302"/>
          </a:xfrm>
          <a:custGeom>
            <a:avLst/>
            <a:gdLst/>
            <a:ahLst/>
            <a:cxnLst/>
            <a:rect l="l" t="t" r="r" b="b"/>
            <a:pathLst>
              <a:path w="2280323" h="3143302">
                <a:moveTo>
                  <a:pt x="0" y="0"/>
                </a:moveTo>
                <a:lnTo>
                  <a:pt x="2280322" y="0"/>
                </a:lnTo>
                <a:lnTo>
                  <a:pt x="2280322" y="3143302"/>
                </a:lnTo>
                <a:lnTo>
                  <a:pt x="0" y="314330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10800000">
            <a:off x="16322283" y="7945113"/>
            <a:ext cx="2280323" cy="3143302"/>
          </a:xfrm>
          <a:custGeom>
            <a:avLst/>
            <a:gdLst/>
            <a:ahLst/>
            <a:cxnLst/>
            <a:rect l="l" t="t" r="r" b="b"/>
            <a:pathLst>
              <a:path w="2280323" h="3143302">
                <a:moveTo>
                  <a:pt x="0" y="0"/>
                </a:moveTo>
                <a:lnTo>
                  <a:pt x="2280323" y="0"/>
                </a:lnTo>
                <a:lnTo>
                  <a:pt x="2280323" y="3143302"/>
                </a:lnTo>
                <a:lnTo>
                  <a:pt x="0" y="314330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4100866" y="3333738"/>
            <a:ext cx="10086269" cy="966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64"/>
              </a:lnSpc>
            </a:pPr>
            <a:r>
              <a:rPr lang="en-US" sz="2400" dirty="0" err="1">
                <a:solidFill>
                  <a:srgbClr val="000000"/>
                </a:solidFill>
                <a:latin typeface="Now"/>
              </a:rPr>
              <a:t>Setelah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itu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akan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muncul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tampilan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seperti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di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bawah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ini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. Masukkan email kalian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ke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kolomnya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dan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klik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continue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224712" y="2325387"/>
            <a:ext cx="9838576" cy="745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40"/>
              </a:lnSpc>
            </a:pPr>
            <a:r>
              <a:rPr lang="en-US" sz="7000" dirty="0" err="1">
                <a:solidFill>
                  <a:srgbClr val="000000"/>
                </a:solidFill>
                <a:latin typeface="Bryndan Write"/>
              </a:rPr>
              <a:t>Membuat</a:t>
            </a:r>
            <a:r>
              <a:rPr lang="en-US" sz="7000" dirty="0">
                <a:solidFill>
                  <a:srgbClr val="000000"/>
                </a:solidFill>
                <a:latin typeface="Bryndan Write"/>
              </a:rPr>
              <a:t> </a:t>
            </a:r>
            <a:r>
              <a:rPr lang="en-US" sz="7000" dirty="0" err="1">
                <a:solidFill>
                  <a:srgbClr val="000000"/>
                </a:solidFill>
                <a:latin typeface="Bryndan Write"/>
              </a:rPr>
              <a:t>akun</a:t>
            </a:r>
            <a:endParaRPr lang="en-US" sz="7000" dirty="0">
              <a:solidFill>
                <a:srgbClr val="000000"/>
              </a:solidFill>
              <a:latin typeface="Bryndan Write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CC4C058-A023-1505-AAD8-AD31C0B3409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518033" y="4844314"/>
            <a:ext cx="9246997" cy="3048139"/>
          </a:xfrm>
          <a:prstGeom prst="rect">
            <a:avLst/>
          </a:prstGeom>
        </p:spPr>
      </p:pic>
      <p:sp>
        <p:nvSpPr>
          <p:cNvPr id="4" name="Freeform 4"/>
          <p:cNvSpPr/>
          <p:nvPr/>
        </p:nvSpPr>
        <p:spPr>
          <a:xfrm rot="20446486">
            <a:off x="12163451" y="5204749"/>
            <a:ext cx="3203158" cy="1081959"/>
          </a:xfrm>
          <a:custGeom>
            <a:avLst/>
            <a:gdLst/>
            <a:ahLst/>
            <a:cxnLst/>
            <a:rect l="l" t="t" r="r" b="b"/>
            <a:pathLst>
              <a:path w="4947445" h="1942997">
                <a:moveTo>
                  <a:pt x="0" y="0"/>
                </a:moveTo>
                <a:lnTo>
                  <a:pt x="4947445" y="0"/>
                </a:lnTo>
                <a:lnTo>
                  <a:pt x="4947445" y="1942997"/>
                </a:lnTo>
                <a:lnTo>
                  <a:pt x="0" y="1942997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388313888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</p:sp>
      <p:sp>
        <p:nvSpPr>
          <p:cNvPr id="3" name="Freeform 3"/>
          <p:cNvSpPr/>
          <p:nvPr/>
        </p:nvSpPr>
        <p:spPr>
          <a:xfrm rot="-5400000">
            <a:off x="5888283" y="-1029552"/>
            <a:ext cx="6511435" cy="12346104"/>
          </a:xfrm>
          <a:custGeom>
            <a:avLst/>
            <a:gdLst/>
            <a:ahLst/>
            <a:cxnLst/>
            <a:rect l="l" t="t" r="r" b="b"/>
            <a:pathLst>
              <a:path w="6511435" h="12346104">
                <a:moveTo>
                  <a:pt x="0" y="0"/>
                </a:moveTo>
                <a:lnTo>
                  <a:pt x="6511434" y="0"/>
                </a:lnTo>
                <a:lnTo>
                  <a:pt x="6511434" y="12346104"/>
                </a:lnTo>
                <a:lnTo>
                  <a:pt x="0" y="123461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45997"/>
            </a:stretch>
          </a:blipFill>
        </p:spPr>
      </p:sp>
      <p:sp>
        <p:nvSpPr>
          <p:cNvPr id="5" name="Freeform 5"/>
          <p:cNvSpPr/>
          <p:nvPr/>
        </p:nvSpPr>
        <p:spPr>
          <a:xfrm rot="-1680835">
            <a:off x="3418528" y="2328486"/>
            <a:ext cx="1364676" cy="937905"/>
          </a:xfrm>
          <a:custGeom>
            <a:avLst/>
            <a:gdLst/>
            <a:ahLst/>
            <a:cxnLst/>
            <a:rect l="l" t="t" r="r" b="b"/>
            <a:pathLst>
              <a:path w="1364676" h="937905">
                <a:moveTo>
                  <a:pt x="0" y="0"/>
                </a:moveTo>
                <a:lnTo>
                  <a:pt x="1364676" y="0"/>
                </a:lnTo>
                <a:lnTo>
                  <a:pt x="1364676" y="937904"/>
                </a:lnTo>
                <a:lnTo>
                  <a:pt x="0" y="93790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4440463" y="979589"/>
            <a:ext cx="1620925" cy="2086738"/>
          </a:xfrm>
          <a:custGeom>
            <a:avLst/>
            <a:gdLst/>
            <a:ahLst/>
            <a:cxnLst/>
            <a:rect l="l" t="t" r="r" b="b"/>
            <a:pathLst>
              <a:path w="1620925" h="2086738">
                <a:moveTo>
                  <a:pt x="0" y="0"/>
                </a:moveTo>
                <a:lnTo>
                  <a:pt x="1620925" y="0"/>
                </a:lnTo>
                <a:lnTo>
                  <a:pt x="1620925" y="2086737"/>
                </a:lnTo>
                <a:lnTo>
                  <a:pt x="0" y="208673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886740" y="7945113"/>
            <a:ext cx="3281277" cy="3239516"/>
          </a:xfrm>
          <a:custGeom>
            <a:avLst/>
            <a:gdLst/>
            <a:ahLst/>
            <a:cxnLst/>
            <a:rect l="l" t="t" r="r" b="b"/>
            <a:pathLst>
              <a:path w="3281277" h="3239516">
                <a:moveTo>
                  <a:pt x="0" y="0"/>
                </a:moveTo>
                <a:lnTo>
                  <a:pt x="3281278" y="0"/>
                </a:lnTo>
                <a:lnTo>
                  <a:pt x="3281278" y="3239516"/>
                </a:lnTo>
                <a:lnTo>
                  <a:pt x="0" y="323951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386262" y="-542951"/>
            <a:ext cx="2280323" cy="3143302"/>
          </a:xfrm>
          <a:custGeom>
            <a:avLst/>
            <a:gdLst/>
            <a:ahLst/>
            <a:cxnLst/>
            <a:rect l="l" t="t" r="r" b="b"/>
            <a:pathLst>
              <a:path w="2280323" h="3143302">
                <a:moveTo>
                  <a:pt x="0" y="0"/>
                </a:moveTo>
                <a:lnTo>
                  <a:pt x="2280322" y="0"/>
                </a:lnTo>
                <a:lnTo>
                  <a:pt x="2280322" y="3143302"/>
                </a:lnTo>
                <a:lnTo>
                  <a:pt x="0" y="314330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10800000">
            <a:off x="16322283" y="7945113"/>
            <a:ext cx="2280323" cy="3143302"/>
          </a:xfrm>
          <a:custGeom>
            <a:avLst/>
            <a:gdLst/>
            <a:ahLst/>
            <a:cxnLst/>
            <a:rect l="l" t="t" r="r" b="b"/>
            <a:pathLst>
              <a:path w="2280323" h="3143302">
                <a:moveTo>
                  <a:pt x="0" y="0"/>
                </a:moveTo>
                <a:lnTo>
                  <a:pt x="2280323" y="0"/>
                </a:lnTo>
                <a:lnTo>
                  <a:pt x="2280323" y="3143302"/>
                </a:lnTo>
                <a:lnTo>
                  <a:pt x="0" y="314330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4100866" y="3333738"/>
            <a:ext cx="10086269" cy="19663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64"/>
              </a:lnSpc>
            </a:pPr>
            <a:r>
              <a:rPr lang="en-US" sz="2400" dirty="0" err="1">
                <a:solidFill>
                  <a:srgbClr val="000000"/>
                </a:solidFill>
                <a:latin typeface="Now"/>
              </a:rPr>
              <a:t>Setelah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klik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continue,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akan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muncul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kolom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password.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Buat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password kalian masing-masing, dan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simpan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di notes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atau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diingat-ingat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karena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kita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akan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sering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membutuhkan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password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tersebut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. Jika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sudah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,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jangan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lupa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klik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continue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224712" y="2325387"/>
            <a:ext cx="9838576" cy="745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40"/>
              </a:lnSpc>
            </a:pPr>
            <a:r>
              <a:rPr lang="en-US" sz="7000" dirty="0" err="1">
                <a:solidFill>
                  <a:srgbClr val="000000"/>
                </a:solidFill>
                <a:latin typeface="Bryndan Write"/>
              </a:rPr>
              <a:t>Membuat</a:t>
            </a:r>
            <a:r>
              <a:rPr lang="en-US" sz="7000" dirty="0">
                <a:solidFill>
                  <a:srgbClr val="000000"/>
                </a:solidFill>
                <a:latin typeface="Bryndan Write"/>
              </a:rPr>
              <a:t> </a:t>
            </a:r>
            <a:r>
              <a:rPr lang="en-US" sz="7000" dirty="0" err="1">
                <a:solidFill>
                  <a:srgbClr val="000000"/>
                </a:solidFill>
                <a:latin typeface="Bryndan Write"/>
              </a:rPr>
              <a:t>akun</a:t>
            </a:r>
            <a:endParaRPr lang="en-US" sz="7000" dirty="0">
              <a:solidFill>
                <a:srgbClr val="000000"/>
              </a:solidFill>
              <a:latin typeface="Bryndan Write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8B7926C-AF61-8CA7-5CD8-FFBB2360C3E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368872" y="5924068"/>
            <a:ext cx="11550255" cy="1953491"/>
          </a:xfrm>
          <a:prstGeom prst="rect">
            <a:avLst/>
          </a:prstGeom>
        </p:spPr>
      </p:pic>
      <p:sp>
        <p:nvSpPr>
          <p:cNvPr id="4" name="Freeform 4"/>
          <p:cNvSpPr/>
          <p:nvPr/>
        </p:nvSpPr>
        <p:spPr>
          <a:xfrm rot="20446486">
            <a:off x="12931696" y="5071077"/>
            <a:ext cx="3203158" cy="1081959"/>
          </a:xfrm>
          <a:custGeom>
            <a:avLst/>
            <a:gdLst/>
            <a:ahLst/>
            <a:cxnLst/>
            <a:rect l="l" t="t" r="r" b="b"/>
            <a:pathLst>
              <a:path w="4947445" h="1942997">
                <a:moveTo>
                  <a:pt x="0" y="0"/>
                </a:moveTo>
                <a:lnTo>
                  <a:pt x="4947445" y="0"/>
                </a:lnTo>
                <a:lnTo>
                  <a:pt x="4947445" y="1942997"/>
                </a:lnTo>
                <a:lnTo>
                  <a:pt x="0" y="1942997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142411349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</p:sp>
      <p:sp>
        <p:nvSpPr>
          <p:cNvPr id="3" name="Freeform 3"/>
          <p:cNvSpPr/>
          <p:nvPr/>
        </p:nvSpPr>
        <p:spPr>
          <a:xfrm rot="-5400000">
            <a:off x="5888283" y="-1029552"/>
            <a:ext cx="6511435" cy="12346104"/>
          </a:xfrm>
          <a:custGeom>
            <a:avLst/>
            <a:gdLst/>
            <a:ahLst/>
            <a:cxnLst/>
            <a:rect l="l" t="t" r="r" b="b"/>
            <a:pathLst>
              <a:path w="6511435" h="12346104">
                <a:moveTo>
                  <a:pt x="0" y="0"/>
                </a:moveTo>
                <a:lnTo>
                  <a:pt x="6511434" y="0"/>
                </a:lnTo>
                <a:lnTo>
                  <a:pt x="6511434" y="12346104"/>
                </a:lnTo>
                <a:lnTo>
                  <a:pt x="0" y="123461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45997"/>
            </a:stretch>
          </a:blipFill>
        </p:spPr>
      </p:sp>
      <p:sp>
        <p:nvSpPr>
          <p:cNvPr id="5" name="Freeform 5"/>
          <p:cNvSpPr/>
          <p:nvPr/>
        </p:nvSpPr>
        <p:spPr>
          <a:xfrm rot="-1680835">
            <a:off x="3418528" y="2328486"/>
            <a:ext cx="1364676" cy="937905"/>
          </a:xfrm>
          <a:custGeom>
            <a:avLst/>
            <a:gdLst/>
            <a:ahLst/>
            <a:cxnLst/>
            <a:rect l="l" t="t" r="r" b="b"/>
            <a:pathLst>
              <a:path w="1364676" h="937905">
                <a:moveTo>
                  <a:pt x="0" y="0"/>
                </a:moveTo>
                <a:lnTo>
                  <a:pt x="1364676" y="0"/>
                </a:lnTo>
                <a:lnTo>
                  <a:pt x="1364676" y="937904"/>
                </a:lnTo>
                <a:lnTo>
                  <a:pt x="0" y="93790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4440463" y="979589"/>
            <a:ext cx="1620925" cy="2086738"/>
          </a:xfrm>
          <a:custGeom>
            <a:avLst/>
            <a:gdLst/>
            <a:ahLst/>
            <a:cxnLst/>
            <a:rect l="l" t="t" r="r" b="b"/>
            <a:pathLst>
              <a:path w="1620925" h="2086738">
                <a:moveTo>
                  <a:pt x="0" y="0"/>
                </a:moveTo>
                <a:lnTo>
                  <a:pt x="1620925" y="0"/>
                </a:lnTo>
                <a:lnTo>
                  <a:pt x="1620925" y="2086737"/>
                </a:lnTo>
                <a:lnTo>
                  <a:pt x="0" y="208673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886740" y="7945113"/>
            <a:ext cx="3281277" cy="3239516"/>
          </a:xfrm>
          <a:custGeom>
            <a:avLst/>
            <a:gdLst/>
            <a:ahLst/>
            <a:cxnLst/>
            <a:rect l="l" t="t" r="r" b="b"/>
            <a:pathLst>
              <a:path w="3281277" h="3239516">
                <a:moveTo>
                  <a:pt x="0" y="0"/>
                </a:moveTo>
                <a:lnTo>
                  <a:pt x="3281278" y="0"/>
                </a:lnTo>
                <a:lnTo>
                  <a:pt x="3281278" y="3239516"/>
                </a:lnTo>
                <a:lnTo>
                  <a:pt x="0" y="323951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386262" y="-542951"/>
            <a:ext cx="2280323" cy="3143302"/>
          </a:xfrm>
          <a:custGeom>
            <a:avLst/>
            <a:gdLst/>
            <a:ahLst/>
            <a:cxnLst/>
            <a:rect l="l" t="t" r="r" b="b"/>
            <a:pathLst>
              <a:path w="2280323" h="3143302">
                <a:moveTo>
                  <a:pt x="0" y="0"/>
                </a:moveTo>
                <a:lnTo>
                  <a:pt x="2280322" y="0"/>
                </a:lnTo>
                <a:lnTo>
                  <a:pt x="2280322" y="3143302"/>
                </a:lnTo>
                <a:lnTo>
                  <a:pt x="0" y="314330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10800000">
            <a:off x="16322283" y="7945113"/>
            <a:ext cx="2280323" cy="3143302"/>
          </a:xfrm>
          <a:custGeom>
            <a:avLst/>
            <a:gdLst/>
            <a:ahLst/>
            <a:cxnLst/>
            <a:rect l="l" t="t" r="r" b="b"/>
            <a:pathLst>
              <a:path w="2280323" h="3143302">
                <a:moveTo>
                  <a:pt x="0" y="0"/>
                </a:moveTo>
                <a:lnTo>
                  <a:pt x="2280323" y="0"/>
                </a:lnTo>
                <a:lnTo>
                  <a:pt x="2280323" y="3143302"/>
                </a:lnTo>
                <a:lnTo>
                  <a:pt x="0" y="314330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4100866" y="3333738"/>
            <a:ext cx="10086269" cy="24664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64"/>
              </a:lnSpc>
            </a:pPr>
            <a:r>
              <a:rPr lang="en-US" sz="2400" dirty="0" err="1">
                <a:solidFill>
                  <a:srgbClr val="000000"/>
                </a:solidFill>
                <a:latin typeface="Now"/>
              </a:rPr>
              <a:t>Setelah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itu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kalian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akan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diminta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memasukkan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username.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Pilih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username yang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mudah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diingat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dan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ditulis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, dan juga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jangan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menggunakan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kata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kasar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atau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SARA.</a:t>
            </a:r>
          </a:p>
          <a:p>
            <a:pPr algn="ctr">
              <a:lnSpc>
                <a:spcPts val="3864"/>
              </a:lnSpc>
            </a:pPr>
            <a:r>
              <a:rPr lang="en-US" sz="2400" dirty="0">
                <a:solidFill>
                  <a:srgbClr val="000000"/>
                </a:solidFill>
                <a:latin typeface="Now"/>
              </a:rPr>
              <a:t>Jika username kalian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tidak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bisa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digunakan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,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coba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w"/>
              </a:rPr>
              <a:t>pilih</a:t>
            </a:r>
            <a:r>
              <a:rPr lang="en-US" sz="2400" dirty="0">
                <a:solidFill>
                  <a:srgbClr val="000000"/>
                </a:solidFill>
                <a:latin typeface="Now"/>
              </a:rPr>
              <a:t> username lain.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224712" y="2325387"/>
            <a:ext cx="9838576" cy="745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40"/>
              </a:lnSpc>
            </a:pPr>
            <a:r>
              <a:rPr lang="en-US" sz="7000" dirty="0" err="1">
                <a:solidFill>
                  <a:srgbClr val="000000"/>
                </a:solidFill>
                <a:latin typeface="Bryndan Write"/>
              </a:rPr>
              <a:t>Membuat</a:t>
            </a:r>
            <a:r>
              <a:rPr lang="en-US" sz="7000" dirty="0">
                <a:solidFill>
                  <a:srgbClr val="000000"/>
                </a:solidFill>
                <a:latin typeface="Bryndan Write"/>
              </a:rPr>
              <a:t> </a:t>
            </a:r>
            <a:r>
              <a:rPr lang="en-US" sz="7000" dirty="0" err="1">
                <a:solidFill>
                  <a:srgbClr val="000000"/>
                </a:solidFill>
                <a:latin typeface="Bryndan Write"/>
              </a:rPr>
              <a:t>akun</a:t>
            </a:r>
            <a:endParaRPr lang="en-US" sz="7000" dirty="0">
              <a:solidFill>
                <a:srgbClr val="000000"/>
              </a:solidFill>
              <a:latin typeface="Bryndan Write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E405534-0C27-D0A3-A288-B4FD3C0C6E0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737478" y="5857906"/>
            <a:ext cx="10813044" cy="1802174"/>
          </a:xfrm>
          <a:prstGeom prst="rect">
            <a:avLst/>
          </a:prstGeom>
        </p:spPr>
      </p:pic>
      <p:sp>
        <p:nvSpPr>
          <p:cNvPr id="4" name="Freeform 4"/>
          <p:cNvSpPr/>
          <p:nvPr/>
        </p:nvSpPr>
        <p:spPr>
          <a:xfrm rot="20446486">
            <a:off x="12931696" y="5071077"/>
            <a:ext cx="3203158" cy="1081959"/>
          </a:xfrm>
          <a:custGeom>
            <a:avLst/>
            <a:gdLst/>
            <a:ahLst/>
            <a:cxnLst/>
            <a:rect l="l" t="t" r="r" b="b"/>
            <a:pathLst>
              <a:path w="4947445" h="1942997">
                <a:moveTo>
                  <a:pt x="0" y="0"/>
                </a:moveTo>
                <a:lnTo>
                  <a:pt x="4947445" y="0"/>
                </a:lnTo>
                <a:lnTo>
                  <a:pt x="4947445" y="1942997"/>
                </a:lnTo>
                <a:lnTo>
                  <a:pt x="0" y="1942997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351657937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Pertemuan 10 - CSS #5</Template>
  <TotalTime>748</TotalTime>
  <Words>654</Words>
  <Application>Microsoft Office PowerPoint</Application>
  <PresentationFormat>Custom</PresentationFormat>
  <Paragraphs>64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9" baseType="lpstr">
      <vt:lpstr>Bryndan Write Bold</vt:lpstr>
      <vt:lpstr>Now</vt:lpstr>
      <vt:lpstr>Gochi Hand</vt:lpstr>
      <vt:lpstr>Calibri</vt:lpstr>
      <vt:lpstr>Arial</vt:lpstr>
      <vt:lpstr>Bryndan Write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pzyxo fura</dc:creator>
  <cp:lastModifiedBy>pzyxo fura</cp:lastModifiedBy>
  <cp:revision>6</cp:revision>
  <dcterms:created xsi:type="dcterms:W3CDTF">2023-11-16T15:08:17Z</dcterms:created>
  <dcterms:modified xsi:type="dcterms:W3CDTF">2023-11-17T03:36:43Z</dcterms:modified>
  <dc:identifier>DAFy88b7KOA</dc:identifier>
</cp:coreProperties>
</file>